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75" r:id="rId1"/>
    <p:sldMasterId id="2147483776" r:id="rId2"/>
    <p:sldMasterId id="2147483780" r:id="rId3"/>
    <p:sldMasterId id="2147483782" r:id="rId4"/>
    <p:sldMasterId id="2147483783" r:id="rId5"/>
  </p:sldMasterIdLst>
  <p:notesMasterIdLst>
    <p:notesMasterId r:id="rId16"/>
  </p:notesMasterIdLst>
  <p:sldIdLst>
    <p:sldId id="256" r:id="rId6"/>
    <p:sldId id="257" r:id="rId7"/>
    <p:sldId id="258" r:id="rId8"/>
    <p:sldId id="259" r:id="rId9"/>
    <p:sldId id="261" r:id="rId10"/>
    <p:sldId id="264" r:id="rId11"/>
    <p:sldId id="265" r:id="rId12"/>
    <p:sldId id="267" r:id="rId13"/>
    <p:sldId id="268" r:id="rId14"/>
    <p:sldId id="273" r:id="rId15"/>
  </p:sldIdLst>
  <p:sldSz cx="9144000" cy="5143500" type="screen16x9"/>
  <p:notesSz cx="6858000" cy="9144000"/>
  <p:embeddedFontLst>
    <p:embeddedFont>
      <p:font typeface="Helvetica Neue Light" panose="020B0604020202020204" charset="0"/>
      <p:regular r:id="rId17"/>
      <p:bold r:id="rId18"/>
      <p:italic r:id="rId19"/>
      <p:boldItalic r:id="rId20"/>
    </p:embeddedFont>
    <p:embeddedFont>
      <p:font typeface="Inter" panose="020B0604020202020204" charset="0"/>
      <p:regular r:id="rId21"/>
      <p:bold r:id="rId22"/>
      <p:italic r:id="rId23"/>
      <p:boldItalic r:id="rId24"/>
    </p:embeddedFont>
    <p:embeddedFont>
      <p:font typeface="Inter SemiBold" panose="020B060402020202020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ibre Franklin" pitchFamily="2" charset="0"/>
      <p:regular r:id="rId33"/>
      <p:bold r:id="rId34"/>
      <p:italic r:id="rId35"/>
      <p:boldItalic r:id="rId36"/>
    </p:embeddedFont>
    <p:embeddedFont>
      <p:font typeface="Libre Franklin Medium"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3752D3-7007-4619-8BD5-21C976008903}">
  <a:tblStyle styleId="{3C3752D3-7007-4619-8BD5-21C9760089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99F8022-F3F1-43CE-92D5-F9023341618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F97E5A-233E-4343-9167-377C8E5B79BF}" styleName="Table_2">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88" d="100"/>
          <a:sy n="188" d="100"/>
        </p:scale>
        <p:origin x="3552" y="3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notesMaster" Target="notesMasters/notesMaster1.xml"/><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5.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20" Type="http://schemas.openxmlformats.org/officeDocument/2006/relationships/font" Target="fonts/font4.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niee Sahi" userId="8b42ec9b0d1baa92" providerId="LiveId" clId="{47524E40-BE43-4D4E-861A-FA91A60B30D8}"/>
    <pc:docChg chg="undo custSel addSld delSld modSld addMainMaster delMainMaster">
      <pc:chgData name="Ginniee Sahi" userId="8b42ec9b0d1baa92" providerId="LiveId" clId="{47524E40-BE43-4D4E-861A-FA91A60B30D8}" dt="2025-03-16T01:23:55.304" v="94" actId="47"/>
      <pc:docMkLst>
        <pc:docMk/>
      </pc:docMkLst>
      <pc:sldChg chg="modSp mod">
        <pc:chgData name="Ginniee Sahi" userId="8b42ec9b0d1baa92" providerId="LiveId" clId="{47524E40-BE43-4D4E-861A-FA91A60B30D8}" dt="2025-03-16T01:20:53.589" v="17" actId="20577"/>
        <pc:sldMkLst>
          <pc:docMk/>
          <pc:sldMk cId="0" sldId="258"/>
        </pc:sldMkLst>
        <pc:spChg chg="mod">
          <ac:chgData name="Ginniee Sahi" userId="8b42ec9b0d1baa92" providerId="LiveId" clId="{47524E40-BE43-4D4E-861A-FA91A60B30D8}" dt="2025-03-16T01:20:53.589" v="17" actId="20577"/>
          <ac:spMkLst>
            <pc:docMk/>
            <pc:sldMk cId="0" sldId="258"/>
            <ac:spMk id="1092" creationId="{00000000-0000-0000-0000-000000000000}"/>
          </ac:spMkLst>
        </pc:spChg>
      </pc:sldChg>
      <pc:sldChg chg="del">
        <pc:chgData name="Ginniee Sahi" userId="8b42ec9b0d1baa92" providerId="LiveId" clId="{47524E40-BE43-4D4E-861A-FA91A60B30D8}" dt="2025-03-16T01:21:16.186" v="18" actId="47"/>
        <pc:sldMkLst>
          <pc:docMk/>
          <pc:sldMk cId="0" sldId="260"/>
        </pc:sldMkLst>
      </pc:sldChg>
      <pc:sldChg chg="modSp mod">
        <pc:chgData name="Ginniee Sahi" userId="8b42ec9b0d1baa92" providerId="LiveId" clId="{47524E40-BE43-4D4E-861A-FA91A60B30D8}" dt="2025-03-16T01:21:40.169" v="52" actId="20577"/>
        <pc:sldMkLst>
          <pc:docMk/>
          <pc:sldMk cId="0" sldId="261"/>
        </pc:sldMkLst>
        <pc:spChg chg="mod">
          <ac:chgData name="Ginniee Sahi" userId="8b42ec9b0d1baa92" providerId="LiveId" clId="{47524E40-BE43-4D4E-861A-FA91A60B30D8}" dt="2025-03-16T01:21:40.169" v="52" actId="20577"/>
          <ac:spMkLst>
            <pc:docMk/>
            <pc:sldMk cId="0" sldId="261"/>
            <ac:spMk id="1125" creationId="{00000000-0000-0000-0000-000000000000}"/>
          </ac:spMkLst>
        </pc:spChg>
      </pc:sldChg>
      <pc:sldChg chg="del">
        <pc:chgData name="Ginniee Sahi" userId="8b42ec9b0d1baa92" providerId="LiveId" clId="{47524E40-BE43-4D4E-861A-FA91A60B30D8}" dt="2025-03-16T01:21:51.847" v="53" actId="47"/>
        <pc:sldMkLst>
          <pc:docMk/>
          <pc:sldMk cId="0" sldId="262"/>
        </pc:sldMkLst>
      </pc:sldChg>
      <pc:sldChg chg="del">
        <pc:chgData name="Ginniee Sahi" userId="8b42ec9b0d1baa92" providerId="LiveId" clId="{47524E40-BE43-4D4E-861A-FA91A60B30D8}" dt="2025-03-16T01:21:53.688" v="54" actId="47"/>
        <pc:sldMkLst>
          <pc:docMk/>
          <pc:sldMk cId="0" sldId="263"/>
        </pc:sldMkLst>
      </pc:sldChg>
      <pc:sldChg chg="modSp mod">
        <pc:chgData name="Ginniee Sahi" userId="8b42ec9b0d1baa92" providerId="LiveId" clId="{47524E40-BE43-4D4E-861A-FA91A60B30D8}" dt="2025-03-16T01:22:07.064" v="55" actId="1076"/>
        <pc:sldMkLst>
          <pc:docMk/>
          <pc:sldMk cId="0" sldId="265"/>
        </pc:sldMkLst>
        <pc:spChg chg="mod">
          <ac:chgData name="Ginniee Sahi" userId="8b42ec9b0d1baa92" providerId="LiveId" clId="{47524E40-BE43-4D4E-861A-FA91A60B30D8}" dt="2025-03-16T01:22:07.064" v="55" actId="1076"/>
          <ac:spMkLst>
            <pc:docMk/>
            <pc:sldMk cId="0" sldId="265"/>
            <ac:spMk id="1220" creationId="{00000000-0000-0000-0000-000000000000}"/>
          </ac:spMkLst>
        </pc:spChg>
      </pc:sldChg>
      <pc:sldChg chg="del">
        <pc:chgData name="Ginniee Sahi" userId="8b42ec9b0d1baa92" providerId="LiveId" clId="{47524E40-BE43-4D4E-861A-FA91A60B30D8}" dt="2025-03-16T01:22:17.156" v="56" actId="47"/>
        <pc:sldMkLst>
          <pc:docMk/>
          <pc:sldMk cId="0" sldId="266"/>
        </pc:sldMkLst>
      </pc:sldChg>
      <pc:sldChg chg="del">
        <pc:chgData name="Ginniee Sahi" userId="8b42ec9b0d1baa92" providerId="LiveId" clId="{47524E40-BE43-4D4E-861A-FA91A60B30D8}" dt="2025-03-16T01:22:30.893" v="57" actId="47"/>
        <pc:sldMkLst>
          <pc:docMk/>
          <pc:sldMk cId="0" sldId="269"/>
        </pc:sldMkLst>
      </pc:sldChg>
      <pc:sldChg chg="del">
        <pc:chgData name="Ginniee Sahi" userId="8b42ec9b0d1baa92" providerId="LiveId" clId="{47524E40-BE43-4D4E-861A-FA91A60B30D8}" dt="2025-03-16T01:22:32.817" v="58" actId="47"/>
        <pc:sldMkLst>
          <pc:docMk/>
          <pc:sldMk cId="0" sldId="270"/>
        </pc:sldMkLst>
      </pc:sldChg>
      <pc:sldChg chg="del">
        <pc:chgData name="Ginniee Sahi" userId="8b42ec9b0d1baa92" providerId="LiveId" clId="{47524E40-BE43-4D4E-861A-FA91A60B30D8}" dt="2025-03-16T01:22:41.868" v="59" actId="47"/>
        <pc:sldMkLst>
          <pc:docMk/>
          <pc:sldMk cId="0" sldId="271"/>
        </pc:sldMkLst>
      </pc:sldChg>
      <pc:sldChg chg="del">
        <pc:chgData name="Ginniee Sahi" userId="8b42ec9b0d1baa92" providerId="LiveId" clId="{47524E40-BE43-4D4E-861A-FA91A60B30D8}" dt="2025-03-16T01:22:46.045" v="60" actId="47"/>
        <pc:sldMkLst>
          <pc:docMk/>
          <pc:sldMk cId="0" sldId="272"/>
        </pc:sldMkLst>
      </pc:sldChg>
      <pc:sldChg chg="modSp add del mod">
        <pc:chgData name="Ginniee Sahi" userId="8b42ec9b0d1baa92" providerId="LiveId" clId="{47524E40-BE43-4D4E-861A-FA91A60B30D8}" dt="2025-03-16T01:23:55.304" v="94" actId="47"/>
        <pc:sldMkLst>
          <pc:docMk/>
          <pc:sldMk cId="0" sldId="273"/>
        </pc:sldMkLst>
        <pc:spChg chg="mod">
          <ac:chgData name="Ginniee Sahi" userId="8b42ec9b0d1baa92" providerId="LiveId" clId="{47524E40-BE43-4D4E-861A-FA91A60B30D8}" dt="2025-03-16T01:22:54.187" v="68" actId="20577"/>
          <ac:spMkLst>
            <pc:docMk/>
            <pc:sldMk cId="0" sldId="273"/>
            <ac:spMk id="1337" creationId="{00000000-0000-0000-0000-000000000000}"/>
          </ac:spMkLst>
        </pc:spChg>
      </pc:sldChg>
      <pc:sldChg chg="del">
        <pc:chgData name="Ginniee Sahi" userId="8b42ec9b0d1baa92" providerId="LiveId" clId="{47524E40-BE43-4D4E-861A-FA91A60B30D8}" dt="2025-03-16T01:22:59.963" v="69" actId="47"/>
        <pc:sldMkLst>
          <pc:docMk/>
          <pc:sldMk cId="0" sldId="274"/>
        </pc:sldMkLst>
      </pc:sldChg>
      <pc:sldChg chg="del">
        <pc:chgData name="Ginniee Sahi" userId="8b42ec9b0d1baa92" providerId="LiveId" clId="{47524E40-BE43-4D4E-861A-FA91A60B30D8}" dt="2025-03-16T01:23:03.292" v="70" actId="47"/>
        <pc:sldMkLst>
          <pc:docMk/>
          <pc:sldMk cId="0" sldId="275"/>
        </pc:sldMkLst>
      </pc:sldChg>
      <pc:sldChg chg="del">
        <pc:chgData name="Ginniee Sahi" userId="8b42ec9b0d1baa92" providerId="LiveId" clId="{47524E40-BE43-4D4E-861A-FA91A60B30D8}" dt="2025-03-16T01:23:05.797" v="71" actId="47"/>
        <pc:sldMkLst>
          <pc:docMk/>
          <pc:sldMk cId="0" sldId="276"/>
        </pc:sldMkLst>
      </pc:sldChg>
      <pc:sldChg chg="del">
        <pc:chgData name="Ginniee Sahi" userId="8b42ec9b0d1baa92" providerId="LiveId" clId="{47524E40-BE43-4D4E-861A-FA91A60B30D8}" dt="2025-03-16T01:23:09.529" v="72" actId="47"/>
        <pc:sldMkLst>
          <pc:docMk/>
          <pc:sldMk cId="0" sldId="277"/>
        </pc:sldMkLst>
      </pc:sldChg>
      <pc:sldChg chg="del">
        <pc:chgData name="Ginniee Sahi" userId="8b42ec9b0d1baa92" providerId="LiveId" clId="{47524E40-BE43-4D4E-861A-FA91A60B30D8}" dt="2025-03-16T01:23:12.456" v="73" actId="47"/>
        <pc:sldMkLst>
          <pc:docMk/>
          <pc:sldMk cId="0" sldId="278"/>
        </pc:sldMkLst>
      </pc:sldChg>
      <pc:sldChg chg="del">
        <pc:chgData name="Ginniee Sahi" userId="8b42ec9b0d1baa92" providerId="LiveId" clId="{47524E40-BE43-4D4E-861A-FA91A60B30D8}" dt="2025-03-16T01:23:15.189" v="74" actId="47"/>
        <pc:sldMkLst>
          <pc:docMk/>
          <pc:sldMk cId="0" sldId="279"/>
        </pc:sldMkLst>
      </pc:sldChg>
      <pc:sldChg chg="del">
        <pc:chgData name="Ginniee Sahi" userId="8b42ec9b0d1baa92" providerId="LiveId" clId="{47524E40-BE43-4D4E-861A-FA91A60B30D8}" dt="2025-03-16T01:23:16.385" v="75" actId="47"/>
        <pc:sldMkLst>
          <pc:docMk/>
          <pc:sldMk cId="0" sldId="280"/>
        </pc:sldMkLst>
      </pc:sldChg>
      <pc:sldChg chg="del">
        <pc:chgData name="Ginniee Sahi" userId="8b42ec9b0d1baa92" providerId="LiveId" clId="{47524E40-BE43-4D4E-861A-FA91A60B30D8}" dt="2025-03-16T01:23:18.256" v="76" actId="47"/>
        <pc:sldMkLst>
          <pc:docMk/>
          <pc:sldMk cId="0" sldId="281"/>
        </pc:sldMkLst>
      </pc:sldChg>
      <pc:sldChg chg="del">
        <pc:chgData name="Ginniee Sahi" userId="8b42ec9b0d1baa92" providerId="LiveId" clId="{47524E40-BE43-4D4E-861A-FA91A60B30D8}" dt="2025-03-16T01:23:20.278" v="77" actId="47"/>
        <pc:sldMkLst>
          <pc:docMk/>
          <pc:sldMk cId="0" sldId="282"/>
        </pc:sldMkLst>
      </pc:sldChg>
      <pc:sldChg chg="del">
        <pc:chgData name="Ginniee Sahi" userId="8b42ec9b0d1baa92" providerId="LiveId" clId="{47524E40-BE43-4D4E-861A-FA91A60B30D8}" dt="2025-03-16T01:23:22.438" v="78" actId="47"/>
        <pc:sldMkLst>
          <pc:docMk/>
          <pc:sldMk cId="0" sldId="283"/>
        </pc:sldMkLst>
      </pc:sldChg>
      <pc:sldChg chg="del">
        <pc:chgData name="Ginniee Sahi" userId="8b42ec9b0d1baa92" providerId="LiveId" clId="{47524E40-BE43-4D4E-861A-FA91A60B30D8}" dt="2025-03-16T01:23:27.340" v="79" actId="47"/>
        <pc:sldMkLst>
          <pc:docMk/>
          <pc:sldMk cId="0" sldId="284"/>
        </pc:sldMkLst>
      </pc:sldChg>
      <pc:sldChg chg="del">
        <pc:chgData name="Ginniee Sahi" userId="8b42ec9b0d1baa92" providerId="LiveId" clId="{47524E40-BE43-4D4E-861A-FA91A60B30D8}" dt="2025-03-16T01:23:29.389" v="80" actId="47"/>
        <pc:sldMkLst>
          <pc:docMk/>
          <pc:sldMk cId="0" sldId="285"/>
        </pc:sldMkLst>
      </pc:sldChg>
      <pc:sldChg chg="del">
        <pc:chgData name="Ginniee Sahi" userId="8b42ec9b0d1baa92" providerId="LiveId" clId="{47524E40-BE43-4D4E-861A-FA91A60B30D8}" dt="2025-03-16T01:23:30.722" v="81" actId="47"/>
        <pc:sldMkLst>
          <pc:docMk/>
          <pc:sldMk cId="0" sldId="286"/>
        </pc:sldMkLst>
      </pc:sldChg>
      <pc:sldChg chg="del">
        <pc:chgData name="Ginniee Sahi" userId="8b42ec9b0d1baa92" providerId="LiveId" clId="{47524E40-BE43-4D4E-861A-FA91A60B30D8}" dt="2025-03-16T01:23:32.857" v="82" actId="47"/>
        <pc:sldMkLst>
          <pc:docMk/>
          <pc:sldMk cId="0" sldId="287"/>
        </pc:sldMkLst>
      </pc:sldChg>
      <pc:sldChg chg="del">
        <pc:chgData name="Ginniee Sahi" userId="8b42ec9b0d1baa92" providerId="LiveId" clId="{47524E40-BE43-4D4E-861A-FA91A60B30D8}" dt="2025-03-16T01:23:34.157" v="83" actId="47"/>
        <pc:sldMkLst>
          <pc:docMk/>
          <pc:sldMk cId="0" sldId="288"/>
        </pc:sldMkLst>
      </pc:sldChg>
      <pc:sldChg chg="del">
        <pc:chgData name="Ginniee Sahi" userId="8b42ec9b0d1baa92" providerId="LiveId" clId="{47524E40-BE43-4D4E-861A-FA91A60B30D8}" dt="2025-03-16T01:23:35.399" v="84" actId="47"/>
        <pc:sldMkLst>
          <pc:docMk/>
          <pc:sldMk cId="0" sldId="289"/>
        </pc:sldMkLst>
      </pc:sldChg>
      <pc:sldChg chg="del">
        <pc:chgData name="Ginniee Sahi" userId="8b42ec9b0d1baa92" providerId="LiveId" clId="{47524E40-BE43-4D4E-861A-FA91A60B30D8}" dt="2025-03-16T01:23:36.358" v="85" actId="47"/>
        <pc:sldMkLst>
          <pc:docMk/>
          <pc:sldMk cId="0" sldId="290"/>
        </pc:sldMkLst>
      </pc:sldChg>
      <pc:sldChg chg="del">
        <pc:chgData name="Ginniee Sahi" userId="8b42ec9b0d1baa92" providerId="LiveId" clId="{47524E40-BE43-4D4E-861A-FA91A60B30D8}" dt="2025-03-16T01:23:37.242" v="86" actId="47"/>
        <pc:sldMkLst>
          <pc:docMk/>
          <pc:sldMk cId="0" sldId="291"/>
        </pc:sldMkLst>
      </pc:sldChg>
      <pc:sldChg chg="del">
        <pc:chgData name="Ginniee Sahi" userId="8b42ec9b0d1baa92" providerId="LiveId" clId="{47524E40-BE43-4D4E-861A-FA91A60B30D8}" dt="2025-03-16T01:23:39.520" v="87" actId="47"/>
        <pc:sldMkLst>
          <pc:docMk/>
          <pc:sldMk cId="0" sldId="292"/>
        </pc:sldMkLst>
      </pc:sldChg>
      <pc:sldChg chg="del">
        <pc:chgData name="Ginniee Sahi" userId="8b42ec9b0d1baa92" providerId="LiveId" clId="{47524E40-BE43-4D4E-861A-FA91A60B30D8}" dt="2025-03-16T01:23:42.840" v="88" actId="47"/>
        <pc:sldMkLst>
          <pc:docMk/>
          <pc:sldMk cId="0" sldId="293"/>
        </pc:sldMkLst>
      </pc:sldChg>
      <pc:sldChg chg="del">
        <pc:chgData name="Ginniee Sahi" userId="8b42ec9b0d1baa92" providerId="LiveId" clId="{47524E40-BE43-4D4E-861A-FA91A60B30D8}" dt="2025-03-16T01:23:45.321" v="89" actId="47"/>
        <pc:sldMkLst>
          <pc:docMk/>
          <pc:sldMk cId="0" sldId="294"/>
        </pc:sldMkLst>
      </pc:sldChg>
      <pc:sldChg chg="del">
        <pc:chgData name="Ginniee Sahi" userId="8b42ec9b0d1baa92" providerId="LiveId" clId="{47524E40-BE43-4D4E-861A-FA91A60B30D8}" dt="2025-03-16T01:23:48.920" v="90" actId="47"/>
        <pc:sldMkLst>
          <pc:docMk/>
          <pc:sldMk cId="0" sldId="295"/>
        </pc:sldMkLst>
      </pc:sldChg>
      <pc:sldChg chg="del">
        <pc:chgData name="Ginniee Sahi" userId="8b42ec9b0d1baa92" providerId="LiveId" clId="{47524E40-BE43-4D4E-861A-FA91A60B30D8}" dt="2025-03-16T01:23:49.623" v="91" actId="47"/>
        <pc:sldMkLst>
          <pc:docMk/>
          <pc:sldMk cId="0" sldId="296"/>
        </pc:sldMkLst>
      </pc:sldChg>
      <pc:sldChg chg="del">
        <pc:chgData name="Ginniee Sahi" userId="8b42ec9b0d1baa92" providerId="LiveId" clId="{47524E40-BE43-4D4E-861A-FA91A60B30D8}" dt="2025-03-16T01:23:50.387" v="92" actId="47"/>
        <pc:sldMkLst>
          <pc:docMk/>
          <pc:sldMk cId="0" sldId="297"/>
        </pc:sldMkLst>
      </pc:sldChg>
      <pc:sldMasterChg chg="delSldLayout">
        <pc:chgData name="Ginniee Sahi" userId="8b42ec9b0d1baa92" providerId="LiveId" clId="{47524E40-BE43-4D4E-861A-FA91A60B30D8}" dt="2025-03-16T01:23:05.797" v="71" actId="47"/>
        <pc:sldMasterMkLst>
          <pc:docMk/>
          <pc:sldMasterMk cId="0" sldId="2147483775"/>
        </pc:sldMasterMkLst>
        <pc:sldLayoutChg chg="del">
          <pc:chgData name="Ginniee Sahi" userId="8b42ec9b0d1baa92" providerId="LiveId" clId="{47524E40-BE43-4D4E-861A-FA91A60B30D8}" dt="2025-03-16T01:23:05.797" v="71" actId="47"/>
          <pc:sldLayoutMkLst>
            <pc:docMk/>
            <pc:sldMasterMk cId="0" sldId="2147483775"/>
            <pc:sldLayoutMk cId="0" sldId="2147483649"/>
          </pc:sldLayoutMkLst>
        </pc:sldLayoutChg>
      </pc:sldMasterChg>
      <pc:sldMasterChg chg="delSldLayout">
        <pc:chgData name="Ginniee Sahi" userId="8b42ec9b0d1baa92" providerId="LiveId" clId="{47524E40-BE43-4D4E-861A-FA91A60B30D8}" dt="2025-03-16T01:23:50.387" v="92" actId="47"/>
        <pc:sldMasterMkLst>
          <pc:docMk/>
          <pc:sldMasterMk cId="0" sldId="2147483776"/>
        </pc:sldMasterMkLst>
        <pc:sldLayoutChg chg="del">
          <pc:chgData name="Ginniee Sahi" userId="8b42ec9b0d1baa92" providerId="LiveId" clId="{47524E40-BE43-4D4E-861A-FA91A60B30D8}" dt="2025-03-16T01:23:50.387" v="92" actId="47"/>
          <pc:sldLayoutMkLst>
            <pc:docMk/>
            <pc:sldMasterMk cId="0" sldId="2147483776"/>
            <pc:sldLayoutMk cId="0" sldId="2147483670"/>
          </pc:sldLayoutMkLst>
        </pc:sldLayoutChg>
      </pc:sldMasterChg>
      <pc:sldMasterChg chg="del delSldLayout">
        <pc:chgData name="Ginniee Sahi" userId="8b42ec9b0d1baa92" providerId="LiveId" clId="{47524E40-BE43-4D4E-861A-FA91A60B30D8}" dt="2025-03-16T01:23:42.840" v="88" actId="47"/>
        <pc:sldMasterMkLst>
          <pc:docMk/>
          <pc:sldMasterMk cId="0" sldId="2147483777"/>
        </pc:sldMasterMkLst>
        <pc:sldLayoutChg chg="del">
          <pc:chgData name="Ginniee Sahi" userId="8b42ec9b0d1baa92" providerId="LiveId" clId="{47524E40-BE43-4D4E-861A-FA91A60B30D8}" dt="2025-03-16T01:23:42.840" v="88" actId="47"/>
          <pc:sldLayoutMkLst>
            <pc:docMk/>
            <pc:sldMasterMk cId="0" sldId="2147483777"/>
            <pc:sldLayoutMk cId="0" sldId="2147483671"/>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2"/>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3"/>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4"/>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5"/>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6"/>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7"/>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8"/>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79"/>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0"/>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1"/>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2"/>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3"/>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4"/>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5"/>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6"/>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7"/>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8"/>
          </pc:sldLayoutMkLst>
        </pc:sldLayoutChg>
        <pc:sldLayoutChg chg="del">
          <pc:chgData name="Ginniee Sahi" userId="8b42ec9b0d1baa92" providerId="LiveId" clId="{47524E40-BE43-4D4E-861A-FA91A60B30D8}" dt="2025-03-16T01:23:42.840" v="88" actId="47"/>
          <pc:sldLayoutMkLst>
            <pc:docMk/>
            <pc:sldMasterMk cId="0" sldId="2147483777"/>
            <pc:sldLayoutMk cId="0" sldId="2147483689"/>
          </pc:sldLayoutMkLst>
        </pc:sldLayoutChg>
      </pc:sldMasterChg>
      <pc:sldMasterChg chg="del delSldLayout">
        <pc:chgData name="Ginniee Sahi" userId="8b42ec9b0d1baa92" providerId="LiveId" clId="{47524E40-BE43-4D4E-861A-FA91A60B30D8}" dt="2025-03-16T01:23:22.438" v="78" actId="47"/>
        <pc:sldMasterMkLst>
          <pc:docMk/>
          <pc:sldMasterMk cId="0" sldId="2147483778"/>
        </pc:sldMasterMkLst>
        <pc:sldLayoutChg chg="del">
          <pc:chgData name="Ginniee Sahi" userId="8b42ec9b0d1baa92" providerId="LiveId" clId="{47524E40-BE43-4D4E-861A-FA91A60B30D8}" dt="2025-03-16T01:23:22.438" v="78" actId="47"/>
          <pc:sldLayoutMkLst>
            <pc:docMk/>
            <pc:sldMasterMk cId="0" sldId="2147483778"/>
            <pc:sldLayoutMk cId="0" sldId="2147483690"/>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1"/>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2"/>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3"/>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4"/>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5"/>
          </pc:sldLayoutMkLst>
        </pc:sldLayoutChg>
        <pc:sldLayoutChg chg="del">
          <pc:chgData name="Ginniee Sahi" userId="8b42ec9b0d1baa92" providerId="LiveId" clId="{47524E40-BE43-4D4E-861A-FA91A60B30D8}" dt="2025-03-16T01:23:22.438" v="78" actId="47"/>
          <pc:sldLayoutMkLst>
            <pc:docMk/>
            <pc:sldMasterMk cId="0" sldId="2147483778"/>
            <pc:sldLayoutMk cId="0" sldId="2147483696"/>
          </pc:sldLayoutMkLst>
        </pc:sldLayoutChg>
      </pc:sldMasterChg>
      <pc:sldMasterChg chg="del delSldLayout">
        <pc:chgData name="Ginniee Sahi" userId="8b42ec9b0d1baa92" providerId="LiveId" clId="{47524E40-BE43-4D4E-861A-FA91A60B30D8}" dt="2025-03-16T01:23:39.520" v="87" actId="47"/>
        <pc:sldMasterMkLst>
          <pc:docMk/>
          <pc:sldMasterMk cId="0" sldId="2147483779"/>
        </pc:sldMasterMkLst>
        <pc:sldLayoutChg chg="del">
          <pc:chgData name="Ginniee Sahi" userId="8b42ec9b0d1baa92" providerId="LiveId" clId="{47524E40-BE43-4D4E-861A-FA91A60B30D8}" dt="2025-03-16T01:23:39.520" v="87" actId="47"/>
          <pc:sldLayoutMkLst>
            <pc:docMk/>
            <pc:sldMasterMk cId="0" sldId="2147483779"/>
            <pc:sldLayoutMk cId="0" sldId="2147483697"/>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698"/>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699"/>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0"/>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1"/>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2"/>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3"/>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4"/>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5"/>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6"/>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7"/>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8"/>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09"/>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10"/>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11"/>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12"/>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13"/>
          </pc:sldLayoutMkLst>
        </pc:sldLayoutChg>
        <pc:sldLayoutChg chg="del">
          <pc:chgData name="Ginniee Sahi" userId="8b42ec9b0d1baa92" providerId="LiveId" clId="{47524E40-BE43-4D4E-861A-FA91A60B30D8}" dt="2025-03-16T01:23:39.520" v="87" actId="47"/>
          <pc:sldLayoutMkLst>
            <pc:docMk/>
            <pc:sldMasterMk cId="0" sldId="2147483779"/>
            <pc:sldLayoutMk cId="0" sldId="2147483714"/>
          </pc:sldLayoutMkLst>
        </pc:sldLayoutChg>
      </pc:sldMasterChg>
      <pc:sldMasterChg chg="del delSldLayout">
        <pc:chgData name="Ginniee Sahi" userId="8b42ec9b0d1baa92" providerId="LiveId" clId="{47524E40-BE43-4D4E-861A-FA91A60B30D8}" dt="2025-03-16T01:22:46.045" v="60" actId="47"/>
        <pc:sldMasterMkLst>
          <pc:docMk/>
          <pc:sldMasterMk cId="0" sldId="2147483781"/>
        </pc:sldMasterMkLst>
        <pc:sldLayoutChg chg="del">
          <pc:chgData name="Ginniee Sahi" userId="8b42ec9b0d1baa92" providerId="LiveId" clId="{47524E40-BE43-4D4E-861A-FA91A60B30D8}" dt="2025-03-16T01:22:46.045" v="60" actId="47"/>
          <pc:sldLayoutMkLst>
            <pc:docMk/>
            <pc:sldMasterMk cId="0" sldId="2147483781"/>
            <pc:sldLayoutMk cId="0" sldId="2147483719"/>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0"/>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1"/>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2"/>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3"/>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4"/>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5"/>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6"/>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7"/>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8"/>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29"/>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30"/>
          </pc:sldLayoutMkLst>
        </pc:sldLayoutChg>
        <pc:sldLayoutChg chg="del">
          <pc:chgData name="Ginniee Sahi" userId="8b42ec9b0d1baa92" providerId="LiveId" clId="{47524E40-BE43-4D4E-861A-FA91A60B30D8}" dt="2025-03-16T01:22:46.045" v="60" actId="47"/>
          <pc:sldLayoutMkLst>
            <pc:docMk/>
            <pc:sldMasterMk cId="0" sldId="2147483781"/>
            <pc:sldLayoutMk cId="0" sldId="2147483731"/>
          </pc:sldLayoutMkLst>
        </pc:sldLayoutChg>
      </pc:sldMasterChg>
      <pc:sldMasterChg chg="add del addSldLayout delSldLayout">
        <pc:chgData name="Ginniee Sahi" userId="8b42ec9b0d1baa92" providerId="LiveId" clId="{47524E40-BE43-4D4E-861A-FA91A60B30D8}" dt="2025-03-16T01:23:55.304" v="94" actId="47"/>
        <pc:sldMasterMkLst>
          <pc:docMk/>
          <pc:sldMasterMk cId="0" sldId="2147483782"/>
        </pc:sldMasterMkLst>
        <pc:sldLayoutChg chg="add del">
          <pc:chgData name="Ginniee Sahi" userId="8b42ec9b0d1baa92" providerId="LiveId" clId="{47524E40-BE43-4D4E-861A-FA91A60B30D8}" dt="2025-03-16T01:23:55.304" v="94" actId="47"/>
          <pc:sldLayoutMkLst>
            <pc:docMk/>
            <pc:sldMasterMk cId="0" sldId="2147483782"/>
            <pc:sldLayoutMk cId="0" sldId="2147483732"/>
          </pc:sldLayoutMkLst>
        </pc:sldLayoutChg>
        <pc:sldLayoutChg chg="add del">
          <pc:chgData name="Ginniee Sahi" userId="8b42ec9b0d1baa92" providerId="LiveId" clId="{47524E40-BE43-4D4E-861A-FA91A60B30D8}" dt="2025-03-16T01:23:55.304" v="94" actId="47"/>
          <pc:sldLayoutMkLst>
            <pc:docMk/>
            <pc:sldMasterMk cId="0" sldId="2147483782"/>
            <pc:sldLayoutMk cId="0" sldId="2147483733"/>
          </pc:sldLayoutMkLst>
        </pc:sldLayoutChg>
        <pc:sldLayoutChg chg="add del">
          <pc:chgData name="Ginniee Sahi" userId="8b42ec9b0d1baa92" providerId="LiveId" clId="{47524E40-BE43-4D4E-861A-FA91A60B30D8}" dt="2025-03-16T01:23:55.304" v="94" actId="47"/>
          <pc:sldLayoutMkLst>
            <pc:docMk/>
            <pc:sldMasterMk cId="0" sldId="2147483782"/>
            <pc:sldLayoutMk cId="0" sldId="2147483734"/>
          </pc:sldLayoutMkLst>
        </pc:sldLayoutChg>
        <pc:sldLayoutChg chg="add del">
          <pc:chgData name="Ginniee Sahi" userId="8b42ec9b0d1baa92" providerId="LiveId" clId="{47524E40-BE43-4D4E-861A-FA91A60B30D8}" dt="2025-03-16T01:23:55.304" v="94" actId="47"/>
          <pc:sldLayoutMkLst>
            <pc:docMk/>
            <pc:sldMasterMk cId="0" sldId="2147483782"/>
            <pc:sldLayoutMk cId="0" sldId="2147483735"/>
          </pc:sldLayoutMkLst>
        </pc:sldLayoutChg>
        <pc:sldLayoutChg chg="add del">
          <pc:chgData name="Ginniee Sahi" userId="8b42ec9b0d1baa92" providerId="LiveId" clId="{47524E40-BE43-4D4E-861A-FA91A60B30D8}" dt="2025-03-16T01:23:55.304" v="94" actId="47"/>
          <pc:sldLayoutMkLst>
            <pc:docMk/>
            <pc:sldMasterMk cId="0" sldId="2147483782"/>
            <pc:sldLayoutMk cId="0" sldId="2147483736"/>
          </pc:sldLayoutMkLst>
        </pc:sldLayoutChg>
        <pc:sldLayoutChg chg="add del">
          <pc:chgData name="Ginniee Sahi" userId="8b42ec9b0d1baa92" providerId="LiveId" clId="{47524E40-BE43-4D4E-861A-FA91A60B30D8}" dt="2025-03-16T01:23:55.304" v="94" actId="47"/>
          <pc:sldLayoutMkLst>
            <pc:docMk/>
            <pc:sldMasterMk cId="0" sldId="2147483782"/>
            <pc:sldLayoutMk cId="0" sldId="2147483737"/>
          </pc:sldLayoutMkLst>
        </pc:sldLayoutChg>
      </pc:sldMasterChg>
      <pc:sldMasterChg chg="del delSldLayout">
        <pc:chgData name="Ginniee Sahi" userId="8b42ec9b0d1baa92" providerId="LiveId" clId="{47524E40-BE43-4D4E-861A-FA91A60B30D8}" dt="2025-03-16T01:23:03.292" v="70" actId="47"/>
        <pc:sldMasterMkLst>
          <pc:docMk/>
          <pc:sldMasterMk cId="0" sldId="2147483784"/>
        </pc:sldMasterMkLst>
        <pc:sldLayoutChg chg="del">
          <pc:chgData name="Ginniee Sahi" userId="8b42ec9b0d1baa92" providerId="LiveId" clId="{47524E40-BE43-4D4E-861A-FA91A60B30D8}" dt="2025-03-16T01:23:03.292" v="70" actId="47"/>
          <pc:sldLayoutMkLst>
            <pc:docMk/>
            <pc:sldMasterMk cId="0" sldId="2147483784"/>
            <pc:sldLayoutMk cId="0" sldId="2147483764"/>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65"/>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66"/>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67"/>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68"/>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69"/>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70"/>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71"/>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72"/>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73"/>
          </pc:sldLayoutMkLst>
        </pc:sldLayoutChg>
        <pc:sldLayoutChg chg="del">
          <pc:chgData name="Ginniee Sahi" userId="8b42ec9b0d1baa92" providerId="LiveId" clId="{47524E40-BE43-4D4E-861A-FA91A60B30D8}" dt="2025-03-16T01:23:03.292" v="70" actId="47"/>
          <pc:sldLayoutMkLst>
            <pc:docMk/>
            <pc:sldMasterMk cId="0" sldId="2147483784"/>
            <pc:sldLayoutMk cId="0" sldId="21474837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9" name="Google Shape;106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0" name="Google Shape;107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f308849d83_0_7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2" name="Google Shape;1332;g1f308849d83_0_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69c83afa0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269c83afa0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hlink"/>
              </a:buClr>
              <a:buSzPts val="11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69c83afa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6" name="Google Shape;1086;g269c83afa0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hlink"/>
              </a:buClr>
              <a:buSzPts val="11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f308849d8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f308849d83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f308849d8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1f308849d8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hlink"/>
              </a:buClr>
              <a:buSzPts val="1100"/>
              <a:buFont typeface="Calibri"/>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b9ed5f5961_0_16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b9ed5f5961_0_16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0" name="Google Shape;1150;g2b9ed5f5961_0_16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b9ed5f5961_0_18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2b9ed5f5961_0_18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g2b9ed5f5961_0_18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2b9ed5f5961_0_19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2b9ed5f5961_0_19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g2b9ed5f5961_0_19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2bf6f241fe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2bf6f241fe4_0_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*Right patient to the Right provider at the Right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solidFill>
                  <a:srgbClr val="222222"/>
                </a:solidFill>
                <a:highlight>
                  <a:srgbClr val="FFFFFF"/>
                </a:highlight>
              </a:rPr>
              <a:t>Provider organizations often struggle to match the availability of same-day appointment slots with the elastic needs of their patient community.  This is coupled with the variability of need by their patients to be seen in a clinical office versus a tele-health visit.  Kore.ai HealthAssist can address this supply-demand workflow challenge with the Operational Urgency Workflow feature.  </a:t>
            </a:r>
            <a:endParaRPr>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a:solidFill>
                  <a:srgbClr val="222222"/>
                </a:solidFill>
                <a:highlight>
                  <a:srgbClr val="FFFFFF"/>
                </a:highlight>
              </a:rPr>
              <a:t>Patient callers dialogue with the HealthAssist virtual assistant to discuss their clinical condition and upcoming availability.  HealthAssist matches the clinical need described with the most appropriate provider and their collective availability to facilitate scheduling of the most appropriate medical appointment within the electronic medical record.</a:t>
            </a:r>
            <a:endParaRPr>
              <a:solidFill>
                <a:srgbClr val="222222"/>
              </a:solidFill>
              <a:highlight>
                <a:srgbClr val="FFFFFF"/>
              </a:highlight>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www.youtube.com/Koreai" TargetMode="External"/><Relationship Id="rId3" Type="http://schemas.openxmlformats.org/officeDocument/2006/relationships/image" Target="../media/image13.png"/><Relationship Id="rId7" Type="http://schemas.openxmlformats.org/officeDocument/2006/relationships/hyperlink" Target="https://www.facebook.com/KoreDotAI" TargetMode="External"/><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linkedin.com/company/kore-inc/mycompany/" TargetMode="External"/><Relationship Id="rId5" Type="http://schemas.openxmlformats.org/officeDocument/2006/relationships/hyperlink" Target="https://twitter.com/koredotai" TargetMode="External"/><Relationship Id="rId4" Type="http://schemas.openxmlformats.org/officeDocument/2006/relationships/image" Target="../media/image14.png"/><Relationship Id="rId9"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hyperlink" Target="https://www.youtube.com/Koreai" TargetMode="External"/><Relationship Id="rId2" Type="http://schemas.openxmlformats.org/officeDocument/2006/relationships/image" Target="../media/image16.jpg"/><Relationship Id="rId1" Type="http://schemas.openxmlformats.org/officeDocument/2006/relationships/slideMaster" Target="../slideMasters/slideMaster2.xml"/><Relationship Id="rId6" Type="http://schemas.openxmlformats.org/officeDocument/2006/relationships/hyperlink" Target="https://www.facebook.com/KoreDotAI" TargetMode="External"/><Relationship Id="rId5" Type="http://schemas.openxmlformats.org/officeDocument/2006/relationships/hyperlink" Target="https://www.linkedin.com/company/kore-inc/mycompany/" TargetMode="External"/><Relationship Id="rId10" Type="http://schemas.openxmlformats.org/officeDocument/2006/relationships/hyperlink" Target="http://kore.ai" TargetMode="External"/><Relationship Id="rId4" Type="http://schemas.openxmlformats.org/officeDocument/2006/relationships/hyperlink" Target="https://twitter.com/koredotai" TargetMode="Externa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 name="Google Shape;17;p2"/>
          <p:cNvSpPr txBox="1">
            <a:spLocks noGrp="1"/>
          </p:cNvSpPr>
          <p:nvPr>
            <p:ph type="ctrTitle"/>
          </p:nvPr>
        </p:nvSpPr>
        <p:spPr>
          <a:xfrm>
            <a:off x="743041" y="1526812"/>
            <a:ext cx="7669500" cy="1231500"/>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2700"/>
              <a:buFont typeface="Libre Franklin"/>
              <a:buNone/>
              <a:defRPr sz="27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 name="Google Shape;18;p2"/>
          <p:cNvSpPr txBox="1">
            <a:spLocks noGrp="1"/>
          </p:cNvSpPr>
          <p:nvPr>
            <p:ph type="subTitle" idx="1"/>
          </p:nvPr>
        </p:nvSpPr>
        <p:spPr>
          <a:xfrm>
            <a:off x="741022" y="2820955"/>
            <a:ext cx="7673700" cy="6453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200"/>
              <a:buNone/>
              <a:defRPr sz="1200" b="1">
                <a:latin typeface="Libre Franklin"/>
                <a:ea typeface="Libre Franklin"/>
                <a:cs typeface="Libre Franklin"/>
                <a:sym typeface="Libre Franklin"/>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19" name="Google Shape;19;p2"/>
          <p:cNvSpPr txBox="1">
            <a:spLocks noGrp="1"/>
          </p:cNvSpPr>
          <p:nvPr>
            <p:ph type="body" idx="2"/>
          </p:nvPr>
        </p:nvSpPr>
        <p:spPr>
          <a:xfrm>
            <a:off x="737755" y="3759264"/>
            <a:ext cx="7680300" cy="234900"/>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800"/>
              </a:spcBef>
              <a:spcAft>
                <a:spcPts val="0"/>
              </a:spcAft>
              <a:buClr>
                <a:schemeClr val="lt1"/>
              </a:buClr>
              <a:buSzPts val="800"/>
              <a:buNone/>
              <a:defRPr sz="800" b="1"/>
            </a:lvl1pPr>
            <a:lvl2pPr marL="914400" lvl="1" indent="-228600" algn="l">
              <a:lnSpc>
                <a:spcPct val="90000"/>
              </a:lnSpc>
              <a:spcBef>
                <a:spcPts val="400"/>
              </a:spcBef>
              <a:spcAft>
                <a:spcPts val="0"/>
              </a:spcAft>
              <a:buClr>
                <a:schemeClr val="lt1"/>
              </a:buClr>
              <a:buSzPts val="1200"/>
              <a:buNone/>
              <a:defRPr/>
            </a:lvl2pPr>
            <a:lvl3pPr marL="1371600" lvl="2" indent="-228600" algn="l">
              <a:lnSpc>
                <a:spcPct val="90000"/>
              </a:lnSpc>
              <a:spcBef>
                <a:spcPts val="400"/>
              </a:spcBef>
              <a:spcAft>
                <a:spcPts val="0"/>
              </a:spcAft>
              <a:buClr>
                <a:schemeClr val="lt1"/>
              </a:buClr>
              <a:buSzPts val="1100"/>
              <a:buNone/>
              <a:defRPr/>
            </a:lvl3pPr>
            <a:lvl4pPr marL="1828800" lvl="3" indent="-228600" algn="l">
              <a:lnSpc>
                <a:spcPct val="90000"/>
              </a:lnSpc>
              <a:spcBef>
                <a:spcPts val="400"/>
              </a:spcBef>
              <a:spcAft>
                <a:spcPts val="0"/>
              </a:spcAft>
              <a:buClr>
                <a:schemeClr val="lt1"/>
              </a:buClr>
              <a:buSzPts val="900"/>
              <a:buNone/>
              <a:defRPr/>
            </a:lvl4pPr>
            <a:lvl5pPr marL="2286000" lvl="4" indent="-228600" algn="l">
              <a:lnSpc>
                <a:spcPct val="90000"/>
              </a:lnSpc>
              <a:spcBef>
                <a:spcPts val="400"/>
              </a:spcBef>
              <a:spcAft>
                <a:spcPts val="0"/>
              </a:spcAft>
              <a:buClr>
                <a:schemeClr val="lt1"/>
              </a:buClr>
              <a:buSzPts val="900"/>
              <a:buNone/>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0" name="Google Shape;20;p2"/>
          <p:cNvSpPr txBox="1">
            <a:spLocks noGrp="1"/>
          </p:cNvSpPr>
          <p:nvPr>
            <p:ph type="body" idx="3"/>
          </p:nvPr>
        </p:nvSpPr>
        <p:spPr>
          <a:xfrm>
            <a:off x="737755" y="4062581"/>
            <a:ext cx="7680300" cy="2349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800"/>
              </a:spcBef>
              <a:spcAft>
                <a:spcPts val="0"/>
              </a:spcAft>
              <a:buClr>
                <a:schemeClr val="lt1"/>
              </a:buClr>
              <a:buSzPts val="1100"/>
              <a:buNone/>
              <a:defRPr sz="1100" cap="none"/>
            </a:lvl1pPr>
            <a:lvl2pPr marL="914400" lvl="1" indent="-228600" algn="l">
              <a:lnSpc>
                <a:spcPct val="90000"/>
              </a:lnSpc>
              <a:spcBef>
                <a:spcPts val="400"/>
              </a:spcBef>
              <a:spcAft>
                <a:spcPts val="0"/>
              </a:spcAft>
              <a:buClr>
                <a:schemeClr val="lt1"/>
              </a:buClr>
              <a:buSzPts val="1200"/>
              <a:buNone/>
              <a:defRPr/>
            </a:lvl2pPr>
            <a:lvl3pPr marL="1371600" lvl="2" indent="-228600" algn="l">
              <a:lnSpc>
                <a:spcPct val="90000"/>
              </a:lnSpc>
              <a:spcBef>
                <a:spcPts val="400"/>
              </a:spcBef>
              <a:spcAft>
                <a:spcPts val="0"/>
              </a:spcAft>
              <a:buClr>
                <a:schemeClr val="lt1"/>
              </a:buClr>
              <a:buSzPts val="1100"/>
              <a:buNone/>
              <a:defRPr/>
            </a:lvl3pPr>
            <a:lvl4pPr marL="1828800" lvl="3" indent="-228600" algn="l">
              <a:lnSpc>
                <a:spcPct val="90000"/>
              </a:lnSpc>
              <a:spcBef>
                <a:spcPts val="400"/>
              </a:spcBef>
              <a:spcAft>
                <a:spcPts val="0"/>
              </a:spcAft>
              <a:buClr>
                <a:schemeClr val="lt1"/>
              </a:buClr>
              <a:buSzPts val="900"/>
              <a:buNone/>
              <a:defRPr/>
            </a:lvl4pPr>
            <a:lvl5pPr marL="2286000" lvl="4" indent="-228600" algn="l">
              <a:lnSpc>
                <a:spcPct val="90000"/>
              </a:lnSpc>
              <a:spcBef>
                <a:spcPts val="400"/>
              </a:spcBef>
              <a:spcAft>
                <a:spcPts val="0"/>
              </a:spcAft>
              <a:buClr>
                <a:schemeClr val="lt1"/>
              </a:buClr>
              <a:buSzPts val="900"/>
              <a:buNone/>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pic>
        <p:nvPicPr>
          <p:cNvPr id="21" name="Google Shape;21;p2"/>
          <p:cNvPicPr preferRelativeResize="0"/>
          <p:nvPr/>
        </p:nvPicPr>
        <p:blipFill rotWithShape="1">
          <a:blip r:embed="rId4">
            <a:alphaModFix/>
          </a:blip>
          <a:srcRect/>
          <a:stretch/>
        </p:blipFill>
        <p:spPr>
          <a:xfrm>
            <a:off x="7268943" y="267462"/>
            <a:ext cx="1618294" cy="3925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05"/>
        <p:cNvGrpSpPr/>
        <p:nvPr/>
      </p:nvGrpSpPr>
      <p:grpSpPr>
        <a:xfrm>
          <a:off x="0" y="0"/>
          <a:ext cx="0" cy="0"/>
          <a:chOff x="0" y="0"/>
          <a:chExt cx="0" cy="0"/>
        </a:xfrm>
      </p:grpSpPr>
      <p:sp>
        <p:nvSpPr>
          <p:cNvPr id="106" name="Google Shape;106;p13"/>
          <p:cNvSpPr txBox="1">
            <a:spLocks noGrp="1"/>
          </p:cNvSpPr>
          <p:nvPr>
            <p:ph type="body" idx="1"/>
          </p:nvPr>
        </p:nvSpPr>
        <p:spPr>
          <a:xfrm>
            <a:off x="336000" y="1825625"/>
            <a:ext cx="11592000" cy="4351200"/>
          </a:xfrm>
          <a:prstGeom prst="rect">
            <a:avLst/>
          </a:prstGeom>
          <a:noFill/>
          <a:ln>
            <a:noFill/>
          </a:ln>
        </p:spPr>
        <p:txBody>
          <a:bodyPr spcFirstLastPara="1" wrap="square" lIns="68575" tIns="34275" rIns="68575" bIns="34275" anchor="ctr" anchorCtr="0">
            <a:normAutofit/>
          </a:bodyPr>
          <a:lstStyle>
            <a:lvl1pPr marL="457200" marR="0" lvl="0" indent="-228600" algn="l" rtl="0">
              <a:lnSpc>
                <a:spcPct val="90000"/>
              </a:lnSpc>
              <a:spcBef>
                <a:spcPts val="1000"/>
              </a:spcBef>
              <a:spcAft>
                <a:spcPts val="0"/>
              </a:spcAft>
              <a:buClr>
                <a:schemeClr val="lt1"/>
              </a:buClr>
              <a:buSzPts val="1500"/>
              <a:buFont typeface="Arial"/>
              <a:buNone/>
              <a:defRPr sz="2000" b="0" i="0" u="none" strike="noStrike" cap="none">
                <a:solidFill>
                  <a:schemeClr val="lt1"/>
                </a:solidFill>
                <a:latin typeface="Arial"/>
                <a:ea typeface="Arial"/>
                <a:cs typeface="Arial"/>
                <a:sym typeface="Arial"/>
              </a:defRPr>
            </a:lvl1pPr>
            <a:lvl2pPr marL="914400" marR="0" lvl="1" indent="-336550" algn="l" rtl="0">
              <a:lnSpc>
                <a:spcPct val="90000"/>
              </a:lnSpc>
              <a:spcBef>
                <a:spcPts val="500"/>
              </a:spcBef>
              <a:spcAft>
                <a:spcPts val="0"/>
              </a:spcAft>
              <a:buClr>
                <a:schemeClr val="accent1"/>
              </a:buClr>
              <a:buSzPts val="1700"/>
              <a:buFont typeface="Noto Sans Symbols"/>
              <a:buChar char="▪"/>
              <a:defRPr sz="20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accent3"/>
              </a:buClr>
              <a:buSzPts val="1200"/>
              <a:buFont typeface="Noto Sans Symbols"/>
              <a:buChar char="▪"/>
              <a:defRPr sz="2000" b="0" i="0" u="none" strike="noStrike" cap="none">
                <a:solidFill>
                  <a:schemeClr val="lt1"/>
                </a:solidFill>
                <a:latin typeface="Arial"/>
                <a:ea typeface="Arial"/>
                <a:cs typeface="Arial"/>
                <a:sym typeface="Arial"/>
              </a:defRPr>
            </a:lvl3pPr>
            <a:lvl4pPr marL="1828800" marR="0" lvl="3" indent="-323850" algn="l" rtl="0">
              <a:lnSpc>
                <a:spcPct val="90000"/>
              </a:lnSpc>
              <a:spcBef>
                <a:spcPts val="500"/>
              </a:spcBef>
              <a:spcAft>
                <a:spcPts val="0"/>
              </a:spcAft>
              <a:buClr>
                <a:schemeClr val="accent1"/>
              </a:buClr>
              <a:buSzPts val="1500"/>
              <a:buFont typeface="Noto Sans Symbols"/>
              <a:buChar char="▪"/>
              <a:defRPr sz="1800" b="0" i="0" u="none" strike="noStrike" cap="none">
                <a:solidFill>
                  <a:schemeClr val="lt1"/>
                </a:solidFill>
                <a:latin typeface="Arial"/>
                <a:ea typeface="Arial"/>
                <a:cs typeface="Arial"/>
                <a:sym typeface="Arial"/>
              </a:defRPr>
            </a:lvl4pPr>
            <a:lvl5pPr marL="2286000" marR="0" lvl="4" indent="-298450" algn="l" rtl="0">
              <a:lnSpc>
                <a:spcPct val="90000"/>
              </a:lnSpc>
              <a:spcBef>
                <a:spcPts val="500"/>
              </a:spcBef>
              <a:spcAft>
                <a:spcPts val="0"/>
              </a:spcAft>
              <a:buClr>
                <a:schemeClr val="accent3"/>
              </a:buClr>
              <a:buSzPts val="1100"/>
              <a:buFont typeface="Noto Sans Symbols"/>
              <a:buChar char="▪"/>
              <a:defRPr sz="1800" b="0" i="0" u="none" strike="noStrike" cap="none">
                <a:solidFill>
                  <a:schemeClr val="lt1"/>
                </a:solidFill>
                <a:latin typeface="Arial"/>
                <a:ea typeface="Arial"/>
                <a:cs typeface="Arial"/>
                <a:sym typeface="Arial"/>
              </a:defRPr>
            </a:lvl5pPr>
            <a:lvl6pPr marL="2743200" marR="0" lvl="5"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6pPr>
            <a:lvl7pPr marL="3200400" marR="0" lvl="6"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7pPr>
            <a:lvl8pPr marL="3657600" marR="0" lvl="7"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8pPr>
            <a:lvl9pPr marL="4114800" marR="0" lvl="8"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6_Title Slide">
  <p:cSld name="16_Title Slide">
    <p:spTree>
      <p:nvGrpSpPr>
        <p:cNvPr id="1" name="Shape 107"/>
        <p:cNvGrpSpPr/>
        <p:nvPr/>
      </p:nvGrpSpPr>
      <p:grpSpPr>
        <a:xfrm>
          <a:off x="0" y="0"/>
          <a:ext cx="0" cy="0"/>
          <a:chOff x="0" y="0"/>
          <a:chExt cx="0" cy="0"/>
        </a:xfrm>
      </p:grpSpPr>
      <p:sp>
        <p:nvSpPr>
          <p:cNvPr id="108" name="Google Shape;108;p14"/>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14"/>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10" name="Google Shape;110;p14"/>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111" name="Google Shape;111;p14"/>
          <p:cNvSpPr txBox="1">
            <a:spLocks noGrp="1"/>
          </p:cNvSpPr>
          <p:nvPr>
            <p:ph type="title"/>
          </p:nvPr>
        </p:nvSpPr>
        <p:spPr>
          <a:xfrm>
            <a:off x="252585" y="518807"/>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p14"/>
          <p:cNvSpPr txBox="1">
            <a:spLocks noGrp="1"/>
          </p:cNvSpPr>
          <p:nvPr>
            <p:ph type="subTitle" idx="1"/>
          </p:nvPr>
        </p:nvSpPr>
        <p:spPr>
          <a:xfrm>
            <a:off x="252584" y="25012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1" i="0" u="none" strike="noStrike" cap="none">
                <a:solidFill>
                  <a:schemeClr val="accent1"/>
                </a:solidFill>
                <a:latin typeface="Inter SemiBold"/>
                <a:ea typeface="Inter SemiBold"/>
                <a:cs typeface="Inter SemiBold"/>
                <a:sym typeface="Inter SemiBold"/>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13"/>
        <p:cNvGrpSpPr/>
        <p:nvPr/>
      </p:nvGrpSpPr>
      <p:grpSpPr>
        <a:xfrm>
          <a:off x="0" y="0"/>
          <a:ext cx="0" cy="0"/>
          <a:chOff x="0" y="0"/>
          <a:chExt cx="0" cy="0"/>
        </a:xfrm>
      </p:grpSpPr>
      <p:sp>
        <p:nvSpPr>
          <p:cNvPr id="114" name="Google Shape;114;p15"/>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15"/>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15"/>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117" name="Google Shape;117;p15"/>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8" name="Google Shape;118;p15"/>
          <p:cNvSpPr txBox="1">
            <a:spLocks noGrp="1"/>
          </p:cNvSpPr>
          <p:nvPr>
            <p:ph type="subTitle" idx="1"/>
          </p:nvPr>
        </p:nvSpPr>
        <p:spPr>
          <a:xfrm>
            <a:off x="252584" y="70120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19" name="Google Shape;119;p15"/>
          <p:cNvPicPr preferRelativeResize="0"/>
          <p:nvPr/>
        </p:nvPicPr>
        <p:blipFill rotWithShape="1">
          <a:blip r:embed="rId3">
            <a:alphaModFix amt="30000"/>
          </a:blip>
          <a:srcRect t="-18784"/>
          <a:stretch/>
        </p:blipFill>
        <p:spPr>
          <a:xfrm>
            <a:off x="5605718" y="1307125"/>
            <a:ext cx="3538283" cy="383637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0"/>
        <p:cNvGrpSpPr/>
        <p:nvPr/>
      </p:nvGrpSpPr>
      <p:grpSpPr>
        <a:xfrm>
          <a:off x="0" y="0"/>
          <a:ext cx="0" cy="0"/>
          <a:chOff x="0" y="0"/>
          <a:chExt cx="0" cy="0"/>
        </a:xfrm>
      </p:grpSpPr>
      <p:sp>
        <p:nvSpPr>
          <p:cNvPr id="121" name="Google Shape;121;p16"/>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16"/>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23" name="Google Shape;123;p16"/>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124" name="Google Shape;124;p16"/>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p16"/>
          <p:cNvSpPr txBox="1">
            <a:spLocks noGrp="1"/>
          </p:cNvSpPr>
          <p:nvPr>
            <p:ph type="body" idx="1"/>
          </p:nvPr>
        </p:nvSpPr>
        <p:spPr>
          <a:xfrm>
            <a:off x="1971674" y="1077125"/>
            <a:ext cx="6922200" cy="4278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6" name="Google Shape;126;p16"/>
          <p:cNvSpPr txBox="1">
            <a:spLocks noGrp="1"/>
          </p:cNvSpPr>
          <p:nvPr>
            <p:ph type="body" idx="2"/>
          </p:nvPr>
        </p:nvSpPr>
        <p:spPr>
          <a:xfrm>
            <a:off x="1971674" y="1670137"/>
            <a:ext cx="6922200" cy="4443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7" name="Google Shape;127;p16"/>
          <p:cNvSpPr txBox="1">
            <a:spLocks noGrp="1"/>
          </p:cNvSpPr>
          <p:nvPr>
            <p:ph type="body" idx="3"/>
          </p:nvPr>
        </p:nvSpPr>
        <p:spPr>
          <a:xfrm>
            <a:off x="1971674" y="2279623"/>
            <a:ext cx="6922200" cy="5013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8" name="Google Shape;128;p16"/>
          <p:cNvSpPr txBox="1">
            <a:spLocks noGrp="1"/>
          </p:cNvSpPr>
          <p:nvPr>
            <p:ph type="body" idx="4"/>
          </p:nvPr>
        </p:nvSpPr>
        <p:spPr>
          <a:xfrm>
            <a:off x="1971674" y="2945927"/>
            <a:ext cx="6922200" cy="4572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9" name="Google Shape;129;p16"/>
          <p:cNvSpPr txBox="1">
            <a:spLocks noGrp="1"/>
          </p:cNvSpPr>
          <p:nvPr>
            <p:ph type="body" idx="5"/>
          </p:nvPr>
        </p:nvSpPr>
        <p:spPr>
          <a:xfrm>
            <a:off x="1971674" y="3568196"/>
            <a:ext cx="6922200" cy="5040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0" name="Google Shape;130;p16"/>
          <p:cNvSpPr txBox="1">
            <a:spLocks noGrp="1"/>
          </p:cNvSpPr>
          <p:nvPr>
            <p:ph type="body" idx="6"/>
          </p:nvPr>
        </p:nvSpPr>
        <p:spPr>
          <a:xfrm>
            <a:off x="250124" y="1683821"/>
            <a:ext cx="1512900" cy="4308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900"/>
              <a:buFont typeface="Arial"/>
              <a:buNone/>
              <a:defRPr sz="1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1" name="Google Shape;131;p16"/>
          <p:cNvSpPr txBox="1">
            <a:spLocks noGrp="1"/>
          </p:cNvSpPr>
          <p:nvPr>
            <p:ph type="body" idx="7"/>
          </p:nvPr>
        </p:nvSpPr>
        <p:spPr>
          <a:xfrm>
            <a:off x="250124" y="2290516"/>
            <a:ext cx="1512900" cy="4965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900"/>
              <a:buFont typeface="Arial"/>
              <a:buNone/>
              <a:defRPr sz="1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2" name="Google Shape;132;p16"/>
          <p:cNvSpPr txBox="1">
            <a:spLocks noGrp="1"/>
          </p:cNvSpPr>
          <p:nvPr>
            <p:ph type="body" idx="8"/>
          </p:nvPr>
        </p:nvSpPr>
        <p:spPr>
          <a:xfrm>
            <a:off x="250124" y="2953502"/>
            <a:ext cx="1512900" cy="4497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900"/>
              <a:buFont typeface="Arial"/>
              <a:buNone/>
              <a:defRPr sz="1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3" name="Google Shape;133;p16"/>
          <p:cNvSpPr txBox="1">
            <a:spLocks noGrp="1"/>
          </p:cNvSpPr>
          <p:nvPr>
            <p:ph type="body" idx="9"/>
          </p:nvPr>
        </p:nvSpPr>
        <p:spPr>
          <a:xfrm>
            <a:off x="250124" y="3572859"/>
            <a:ext cx="1512900" cy="4992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900"/>
              <a:buFont typeface="Arial"/>
              <a:buNone/>
              <a:defRPr sz="1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4" name="Google Shape;134;p16"/>
          <p:cNvSpPr txBox="1">
            <a:spLocks noGrp="1"/>
          </p:cNvSpPr>
          <p:nvPr>
            <p:ph type="body" idx="13"/>
          </p:nvPr>
        </p:nvSpPr>
        <p:spPr>
          <a:xfrm>
            <a:off x="250124" y="1077127"/>
            <a:ext cx="1512900" cy="440400"/>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800"/>
              </a:spcBef>
              <a:spcAft>
                <a:spcPts val="0"/>
              </a:spcAft>
              <a:buClr>
                <a:schemeClr val="dk1"/>
              </a:buClr>
              <a:buSzPts val="900"/>
              <a:buFont typeface="Arial"/>
              <a:buNone/>
              <a:defRPr sz="1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35"/>
        <p:cNvGrpSpPr/>
        <p:nvPr/>
      </p:nvGrpSpPr>
      <p:grpSpPr>
        <a:xfrm>
          <a:off x="0" y="0"/>
          <a:ext cx="0" cy="0"/>
          <a:chOff x="0" y="0"/>
          <a:chExt cx="0" cy="0"/>
        </a:xfrm>
      </p:grpSpPr>
      <p:sp>
        <p:nvSpPr>
          <p:cNvPr id="136" name="Google Shape;136;p17"/>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17"/>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138" name="Google Shape;138;p17"/>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139" name="Google Shape;139;p17"/>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0" name="Google Shape;140;p17"/>
          <p:cNvSpPr txBox="1">
            <a:spLocks noGrp="1"/>
          </p:cNvSpPr>
          <p:nvPr>
            <p:ph type="body" idx="1"/>
          </p:nvPr>
        </p:nvSpPr>
        <p:spPr>
          <a:xfrm>
            <a:off x="250124" y="1151393"/>
            <a:ext cx="42015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1" name="Google Shape;141;p17"/>
          <p:cNvSpPr txBox="1">
            <a:spLocks noGrp="1"/>
          </p:cNvSpPr>
          <p:nvPr>
            <p:ph type="body" idx="2"/>
          </p:nvPr>
        </p:nvSpPr>
        <p:spPr>
          <a:xfrm>
            <a:off x="4692316" y="1151393"/>
            <a:ext cx="42015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2" name="Google Shape;142;p17"/>
          <p:cNvSpPr txBox="1">
            <a:spLocks noGrp="1"/>
          </p:cNvSpPr>
          <p:nvPr>
            <p:ph type="subTitle" idx="3"/>
          </p:nvPr>
        </p:nvSpPr>
        <p:spPr>
          <a:xfrm>
            <a:off x="252584" y="70120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43"/>
        <p:cNvGrpSpPr/>
        <p:nvPr/>
      </p:nvGrpSpPr>
      <p:grpSpPr>
        <a:xfrm>
          <a:off x="0" y="0"/>
          <a:ext cx="0" cy="0"/>
          <a:chOff x="0" y="0"/>
          <a:chExt cx="0" cy="0"/>
        </a:xfrm>
      </p:grpSpPr>
      <p:sp>
        <p:nvSpPr>
          <p:cNvPr id="144" name="Google Shape;144;p18"/>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 name="Google Shape;145;p18"/>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18"/>
          <p:cNvSpPr txBox="1">
            <a:spLocks noGrp="1"/>
          </p:cNvSpPr>
          <p:nvPr>
            <p:ph type="subTitle" idx="1"/>
          </p:nvPr>
        </p:nvSpPr>
        <p:spPr>
          <a:xfrm>
            <a:off x="252584" y="70120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47" name="Google Shape;147;p18"/>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148" name="Google Shape;148;p18"/>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9" name="Google Shape;149;p18"/>
          <p:cNvSpPr txBox="1">
            <a:spLocks noGrp="1"/>
          </p:cNvSpPr>
          <p:nvPr>
            <p:ph type="body" idx="2"/>
          </p:nvPr>
        </p:nvSpPr>
        <p:spPr>
          <a:xfrm>
            <a:off x="250125" y="1151393"/>
            <a:ext cx="19878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0" name="Google Shape;150;p18"/>
          <p:cNvSpPr txBox="1">
            <a:spLocks noGrp="1"/>
          </p:cNvSpPr>
          <p:nvPr>
            <p:ph type="body" idx="3"/>
          </p:nvPr>
        </p:nvSpPr>
        <p:spPr>
          <a:xfrm>
            <a:off x="2468792" y="1151393"/>
            <a:ext cx="19878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1" name="Google Shape;151;p18"/>
          <p:cNvSpPr txBox="1">
            <a:spLocks noGrp="1"/>
          </p:cNvSpPr>
          <p:nvPr>
            <p:ph type="body" idx="4"/>
          </p:nvPr>
        </p:nvSpPr>
        <p:spPr>
          <a:xfrm>
            <a:off x="4687458" y="1151393"/>
            <a:ext cx="19878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18"/>
          <p:cNvSpPr txBox="1">
            <a:spLocks noGrp="1"/>
          </p:cNvSpPr>
          <p:nvPr>
            <p:ph type="body" idx="5"/>
          </p:nvPr>
        </p:nvSpPr>
        <p:spPr>
          <a:xfrm>
            <a:off x="6906125" y="1151393"/>
            <a:ext cx="1987800" cy="32634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rgbClr val="57529B"/>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rgbClr val="57529B"/>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rgbClr val="57529B"/>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53"/>
        <p:cNvGrpSpPr/>
        <p:nvPr/>
      </p:nvGrpSpPr>
      <p:grpSpPr>
        <a:xfrm>
          <a:off x="0" y="0"/>
          <a:ext cx="0" cy="0"/>
          <a:chOff x="0" y="0"/>
          <a:chExt cx="0" cy="0"/>
        </a:xfrm>
      </p:grpSpPr>
      <p:pic>
        <p:nvPicPr>
          <p:cNvPr id="154" name="Google Shape;154;p19"/>
          <p:cNvPicPr preferRelativeResize="0"/>
          <p:nvPr/>
        </p:nvPicPr>
        <p:blipFill rotWithShape="1">
          <a:blip r:embed="rId2">
            <a:alphaModFix amt="48000"/>
          </a:blip>
          <a:srcRect/>
          <a:stretch/>
        </p:blipFill>
        <p:spPr>
          <a:xfrm>
            <a:off x="0" y="1"/>
            <a:ext cx="9144000" cy="1771650"/>
          </a:xfrm>
          <a:prstGeom prst="rect">
            <a:avLst/>
          </a:prstGeom>
          <a:noFill/>
          <a:ln>
            <a:noFill/>
          </a:ln>
        </p:spPr>
      </p:pic>
      <p:sp>
        <p:nvSpPr>
          <p:cNvPr id="155" name="Google Shape;155;p19"/>
          <p:cNvSpPr/>
          <p:nvPr/>
        </p:nvSpPr>
        <p:spPr>
          <a:xfrm>
            <a:off x="1" y="0"/>
            <a:ext cx="9144000" cy="1771800"/>
          </a:xfrm>
          <a:prstGeom prst="parallelogram">
            <a:avLst>
              <a:gd name="adj" fmla="val 0"/>
            </a:avLst>
          </a:prstGeom>
          <a:gradFill>
            <a:gsLst>
              <a:gs pos="0">
                <a:srgbClr val="101727">
                  <a:alpha val="23921"/>
                </a:srgbClr>
              </a:gs>
              <a:gs pos="100000">
                <a:schemeClr val="accent1"/>
              </a:gs>
            </a:gsLst>
            <a:lin ang="81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100" b="0" i="0" u="none" strike="noStrike" cap="none">
              <a:solidFill>
                <a:schemeClr val="lt1"/>
              </a:solidFill>
              <a:latin typeface="Inter"/>
              <a:ea typeface="Inter"/>
              <a:cs typeface="Inter"/>
              <a:sym typeface="Inter"/>
            </a:endParaRPr>
          </a:p>
        </p:txBody>
      </p:sp>
      <p:sp>
        <p:nvSpPr>
          <p:cNvPr id="156" name="Google Shape;156;p19"/>
          <p:cNvSpPr txBox="1">
            <a:spLocks noGrp="1"/>
          </p:cNvSpPr>
          <p:nvPr>
            <p:ph type="body" idx="1"/>
          </p:nvPr>
        </p:nvSpPr>
        <p:spPr>
          <a:xfrm>
            <a:off x="250124" y="2489753"/>
            <a:ext cx="1857300" cy="5475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2"/>
              </a:buClr>
              <a:buSzPts val="1400"/>
              <a:buFont typeface="Arial"/>
              <a:buNone/>
              <a:defRPr sz="1800" b="0" i="0" u="none" strike="noStrike" cap="none">
                <a:solidFill>
                  <a:schemeClr val="dk2"/>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7" name="Google Shape;157;p19"/>
          <p:cNvSpPr txBox="1">
            <a:spLocks noGrp="1"/>
          </p:cNvSpPr>
          <p:nvPr>
            <p:ph type="body" idx="2"/>
          </p:nvPr>
        </p:nvSpPr>
        <p:spPr>
          <a:xfrm>
            <a:off x="250124" y="3086101"/>
            <a:ext cx="1857300" cy="32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95959"/>
              </a:buClr>
              <a:buSzPts val="700"/>
              <a:buFont typeface="Arial"/>
              <a:buNone/>
              <a:defRPr sz="900" b="0" i="0" u="none" strike="noStrike" cap="none">
                <a:solidFill>
                  <a:srgbClr val="595959"/>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8" name="Google Shape;158;p19"/>
          <p:cNvSpPr txBox="1">
            <a:spLocks noGrp="1"/>
          </p:cNvSpPr>
          <p:nvPr>
            <p:ph type="body" idx="3"/>
          </p:nvPr>
        </p:nvSpPr>
        <p:spPr>
          <a:xfrm>
            <a:off x="250124" y="3517602"/>
            <a:ext cx="1857300" cy="882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800"/>
              </a:spcBef>
              <a:spcAft>
                <a:spcPts val="0"/>
              </a:spcAft>
              <a:buClr>
                <a:schemeClr val="dk1"/>
              </a:buClr>
              <a:buSzPts val="500"/>
              <a:buFont typeface="Arial"/>
              <a:buNone/>
              <a:defRPr sz="7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9" name="Google Shape;159;p19"/>
          <p:cNvSpPr txBox="1">
            <a:spLocks noGrp="1"/>
          </p:cNvSpPr>
          <p:nvPr>
            <p:ph type="body" idx="4"/>
          </p:nvPr>
        </p:nvSpPr>
        <p:spPr>
          <a:xfrm>
            <a:off x="2512250" y="2489753"/>
            <a:ext cx="1857300" cy="5475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2"/>
              </a:buClr>
              <a:buSzPts val="1400"/>
              <a:buFont typeface="Arial"/>
              <a:buNone/>
              <a:defRPr sz="1800" b="0" i="0" u="none" strike="noStrike" cap="none">
                <a:solidFill>
                  <a:schemeClr val="dk2"/>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0" name="Google Shape;160;p19"/>
          <p:cNvSpPr txBox="1">
            <a:spLocks noGrp="1"/>
          </p:cNvSpPr>
          <p:nvPr>
            <p:ph type="body" idx="5"/>
          </p:nvPr>
        </p:nvSpPr>
        <p:spPr>
          <a:xfrm>
            <a:off x="2510516" y="3086101"/>
            <a:ext cx="1857300" cy="32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95959"/>
              </a:buClr>
              <a:buSzPts val="700"/>
              <a:buFont typeface="Arial"/>
              <a:buNone/>
              <a:defRPr sz="900" b="0" i="0" u="none" strike="noStrike" cap="none">
                <a:solidFill>
                  <a:srgbClr val="595959"/>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1" name="Google Shape;161;p19"/>
          <p:cNvSpPr txBox="1">
            <a:spLocks noGrp="1"/>
          </p:cNvSpPr>
          <p:nvPr>
            <p:ph type="body" idx="6"/>
          </p:nvPr>
        </p:nvSpPr>
        <p:spPr>
          <a:xfrm>
            <a:off x="2510516" y="3517602"/>
            <a:ext cx="1857300" cy="882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800"/>
              </a:spcBef>
              <a:spcAft>
                <a:spcPts val="0"/>
              </a:spcAft>
              <a:buClr>
                <a:schemeClr val="dk1"/>
              </a:buClr>
              <a:buSzPts val="500"/>
              <a:buFont typeface="Arial"/>
              <a:buNone/>
              <a:defRPr sz="7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2" name="Google Shape;162;p19"/>
          <p:cNvSpPr txBox="1">
            <a:spLocks noGrp="1"/>
          </p:cNvSpPr>
          <p:nvPr>
            <p:ph type="body" idx="7"/>
          </p:nvPr>
        </p:nvSpPr>
        <p:spPr>
          <a:xfrm>
            <a:off x="4774375" y="2489753"/>
            <a:ext cx="1857300" cy="5475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2"/>
              </a:buClr>
              <a:buSzPts val="1400"/>
              <a:buFont typeface="Arial"/>
              <a:buNone/>
              <a:defRPr sz="1800" b="0" i="0" u="none" strike="noStrike" cap="none">
                <a:solidFill>
                  <a:schemeClr val="dk2"/>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3" name="Google Shape;163;p19"/>
          <p:cNvSpPr txBox="1">
            <a:spLocks noGrp="1"/>
          </p:cNvSpPr>
          <p:nvPr>
            <p:ph type="body" idx="8"/>
          </p:nvPr>
        </p:nvSpPr>
        <p:spPr>
          <a:xfrm>
            <a:off x="4776109" y="3086101"/>
            <a:ext cx="1857300" cy="32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95959"/>
              </a:buClr>
              <a:buSzPts val="700"/>
              <a:buFont typeface="Arial"/>
              <a:buNone/>
              <a:defRPr sz="900" b="0" i="0" u="none" strike="noStrike" cap="none">
                <a:solidFill>
                  <a:srgbClr val="595959"/>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4" name="Google Shape;164;p19"/>
          <p:cNvSpPr txBox="1">
            <a:spLocks noGrp="1"/>
          </p:cNvSpPr>
          <p:nvPr>
            <p:ph type="body" idx="9"/>
          </p:nvPr>
        </p:nvSpPr>
        <p:spPr>
          <a:xfrm>
            <a:off x="4776109" y="3517602"/>
            <a:ext cx="1857300" cy="882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800"/>
              </a:spcBef>
              <a:spcAft>
                <a:spcPts val="0"/>
              </a:spcAft>
              <a:buClr>
                <a:schemeClr val="dk1"/>
              </a:buClr>
              <a:buSzPts val="500"/>
              <a:buFont typeface="Arial"/>
              <a:buNone/>
              <a:defRPr sz="7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5" name="Google Shape;165;p19"/>
          <p:cNvSpPr txBox="1">
            <a:spLocks noGrp="1"/>
          </p:cNvSpPr>
          <p:nvPr>
            <p:ph type="body" idx="13"/>
          </p:nvPr>
        </p:nvSpPr>
        <p:spPr>
          <a:xfrm>
            <a:off x="6950917" y="2489753"/>
            <a:ext cx="1857300" cy="5475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2"/>
              </a:buClr>
              <a:buSzPts val="1400"/>
              <a:buFont typeface="Arial"/>
              <a:buNone/>
              <a:defRPr sz="1800" b="0" i="0" u="none" strike="noStrike" cap="none">
                <a:solidFill>
                  <a:schemeClr val="dk2"/>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6" name="Google Shape;166;p19"/>
          <p:cNvSpPr txBox="1">
            <a:spLocks noGrp="1"/>
          </p:cNvSpPr>
          <p:nvPr>
            <p:ph type="body" idx="14"/>
          </p:nvPr>
        </p:nvSpPr>
        <p:spPr>
          <a:xfrm>
            <a:off x="7036499" y="3086101"/>
            <a:ext cx="1857300" cy="3240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95959"/>
              </a:buClr>
              <a:buSzPts val="700"/>
              <a:buFont typeface="Arial"/>
              <a:buNone/>
              <a:defRPr sz="900" b="0" i="0" u="none" strike="noStrike" cap="none">
                <a:solidFill>
                  <a:srgbClr val="595959"/>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7" name="Google Shape;167;p19"/>
          <p:cNvSpPr txBox="1">
            <a:spLocks noGrp="1"/>
          </p:cNvSpPr>
          <p:nvPr>
            <p:ph type="body" idx="15"/>
          </p:nvPr>
        </p:nvSpPr>
        <p:spPr>
          <a:xfrm>
            <a:off x="7036499" y="3517602"/>
            <a:ext cx="1857300" cy="882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125000"/>
              </a:lnSpc>
              <a:spcBef>
                <a:spcPts val="800"/>
              </a:spcBef>
              <a:spcAft>
                <a:spcPts val="0"/>
              </a:spcAft>
              <a:buClr>
                <a:schemeClr val="dk1"/>
              </a:buClr>
              <a:buSzPts val="500"/>
              <a:buFont typeface="Arial"/>
              <a:buNone/>
              <a:defRPr sz="700" b="0" i="0" u="none" strike="noStrike" cap="none">
                <a:solidFill>
                  <a:schemeClr val="dk1"/>
                </a:solidFill>
                <a:latin typeface="Inter"/>
                <a:ea typeface="Inter"/>
                <a:cs typeface="Inter"/>
                <a:sym typeface="Inter"/>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L="2286000" marR="0" lvl="4"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L="3200400" marR="0" lvl="6"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L="3657600" marR="0" lvl="7"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L="4114800" marR="0" lvl="8" indent="-292100"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8" name="Google Shape;168;p19"/>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Google Shape;169;p19"/>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19"/>
          <p:cNvSpPr txBox="1">
            <a:spLocks noGrp="1"/>
          </p:cNvSpPr>
          <p:nvPr>
            <p:ph type="subTitle" idx="16"/>
          </p:nvPr>
        </p:nvSpPr>
        <p:spPr>
          <a:xfrm>
            <a:off x="252584" y="70120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0" i="0" u="none" strike="noStrike" cap="none">
                <a:solidFill>
                  <a:schemeClr val="lt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
        <p:nvSpPr>
          <p:cNvPr id="171" name="Google Shape;171;p19"/>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lt1"/>
              </a:buClr>
              <a:buSzPts val="1600"/>
              <a:buFont typeface="Inter"/>
              <a:buNone/>
              <a:defRPr sz="21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72" name="Google Shape;172;p19"/>
          <p:cNvPicPr preferRelativeResize="0"/>
          <p:nvPr/>
        </p:nvPicPr>
        <p:blipFill rotWithShape="1">
          <a:blip r:embed="rId3">
            <a:alphaModFix/>
          </a:blip>
          <a:srcRect/>
          <a:stretch/>
        </p:blipFill>
        <p:spPr>
          <a:xfrm>
            <a:off x="8188116" y="256937"/>
            <a:ext cx="709332" cy="176844"/>
          </a:xfrm>
          <a:prstGeom prst="rect">
            <a:avLst/>
          </a:prstGeom>
          <a:noFill/>
          <a:ln>
            <a:noFill/>
          </a:ln>
        </p:spPr>
      </p:pic>
      <p:sp>
        <p:nvSpPr>
          <p:cNvPr id="173" name="Google Shape;173;p19"/>
          <p:cNvSpPr>
            <a:spLocks noGrp="1"/>
          </p:cNvSpPr>
          <p:nvPr>
            <p:ph type="pic" idx="17"/>
          </p:nvPr>
        </p:nvSpPr>
        <p:spPr>
          <a:xfrm>
            <a:off x="2899828" y="1222300"/>
            <a:ext cx="1092000" cy="1092000"/>
          </a:xfrm>
          <a:prstGeom prst="rect">
            <a:avLst/>
          </a:prstGeom>
          <a:noFill/>
          <a:ln>
            <a:noFill/>
          </a:ln>
        </p:spPr>
      </p:sp>
      <p:sp>
        <p:nvSpPr>
          <p:cNvPr id="174" name="Google Shape;174;p19"/>
          <p:cNvSpPr>
            <a:spLocks noGrp="1"/>
          </p:cNvSpPr>
          <p:nvPr>
            <p:ph type="pic" idx="18"/>
          </p:nvPr>
        </p:nvSpPr>
        <p:spPr>
          <a:xfrm>
            <a:off x="632818" y="1222300"/>
            <a:ext cx="1092000" cy="1092000"/>
          </a:xfrm>
          <a:prstGeom prst="rect">
            <a:avLst/>
          </a:prstGeom>
          <a:noFill/>
          <a:ln>
            <a:noFill/>
          </a:ln>
        </p:spPr>
      </p:sp>
      <p:sp>
        <p:nvSpPr>
          <p:cNvPr id="175" name="Google Shape;175;p19"/>
          <p:cNvSpPr>
            <a:spLocks noGrp="1"/>
          </p:cNvSpPr>
          <p:nvPr>
            <p:ph type="pic" idx="19"/>
          </p:nvPr>
        </p:nvSpPr>
        <p:spPr>
          <a:xfrm>
            <a:off x="5157068" y="1222300"/>
            <a:ext cx="1092000" cy="1092000"/>
          </a:xfrm>
          <a:prstGeom prst="rect">
            <a:avLst/>
          </a:prstGeom>
          <a:noFill/>
          <a:ln>
            <a:noFill/>
          </a:ln>
        </p:spPr>
      </p:sp>
      <p:sp>
        <p:nvSpPr>
          <p:cNvPr id="176" name="Google Shape;176;p19"/>
          <p:cNvSpPr>
            <a:spLocks noGrp="1"/>
          </p:cNvSpPr>
          <p:nvPr>
            <p:ph type="pic" idx="20"/>
          </p:nvPr>
        </p:nvSpPr>
        <p:spPr>
          <a:xfrm>
            <a:off x="7333610" y="1222300"/>
            <a:ext cx="1092000" cy="10920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177"/>
        <p:cNvGrpSpPr/>
        <p:nvPr/>
      </p:nvGrpSpPr>
      <p:grpSpPr>
        <a:xfrm>
          <a:off x="0" y="0"/>
          <a:ext cx="0" cy="0"/>
          <a:chOff x="0" y="0"/>
          <a:chExt cx="0" cy="0"/>
        </a:xfrm>
      </p:grpSpPr>
      <p:pic>
        <p:nvPicPr>
          <p:cNvPr id="178" name="Google Shape;178;p20"/>
          <p:cNvPicPr preferRelativeResize="0"/>
          <p:nvPr/>
        </p:nvPicPr>
        <p:blipFill rotWithShape="1">
          <a:blip r:embed="rId2">
            <a:alphaModFix/>
          </a:blip>
          <a:srcRect/>
          <a:stretch/>
        </p:blipFill>
        <p:spPr>
          <a:xfrm>
            <a:off x="-2" y="0"/>
            <a:ext cx="9144000" cy="5143500"/>
          </a:xfrm>
          <a:prstGeom prst="rect">
            <a:avLst/>
          </a:prstGeom>
          <a:noFill/>
          <a:ln>
            <a:noFill/>
          </a:ln>
        </p:spPr>
      </p:pic>
      <p:sp>
        <p:nvSpPr>
          <p:cNvPr id="179" name="Google Shape;179;p20"/>
          <p:cNvSpPr/>
          <p:nvPr/>
        </p:nvSpPr>
        <p:spPr>
          <a:xfrm>
            <a:off x="0" y="0"/>
            <a:ext cx="9144000" cy="5144700"/>
          </a:xfrm>
          <a:prstGeom prst="rect">
            <a:avLst/>
          </a:prstGeom>
          <a:solidFill>
            <a:schemeClr val="dk2">
              <a:alpha val="70980"/>
            </a:scheme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sp>
        <p:nvSpPr>
          <p:cNvPr id="180" name="Google Shape;180;p20"/>
          <p:cNvSpPr/>
          <p:nvPr/>
        </p:nvSpPr>
        <p:spPr>
          <a:xfrm>
            <a:off x="-1" y="3009900"/>
            <a:ext cx="9144000" cy="2133600"/>
          </a:xfrm>
          <a:prstGeom prst="parallelogram">
            <a:avLst>
              <a:gd name="adj" fmla="val 0"/>
            </a:avLst>
          </a:prstGeom>
          <a:gradFill>
            <a:gsLst>
              <a:gs pos="0">
                <a:srgbClr val="4B4DFC">
                  <a:alpha val="29803"/>
                </a:srgbClr>
              </a:gs>
              <a:gs pos="100000">
                <a:schemeClr val="dk2"/>
              </a:gs>
            </a:gsLst>
            <a:lin ang="810000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pic>
        <p:nvPicPr>
          <p:cNvPr id="181" name="Google Shape;181;p20"/>
          <p:cNvPicPr preferRelativeResize="0"/>
          <p:nvPr/>
        </p:nvPicPr>
        <p:blipFill rotWithShape="1">
          <a:blip r:embed="rId3">
            <a:alphaModFix/>
          </a:blip>
          <a:srcRect/>
          <a:stretch/>
        </p:blipFill>
        <p:spPr>
          <a:xfrm>
            <a:off x="6534320" y="431860"/>
            <a:ext cx="2154734" cy="520781"/>
          </a:xfrm>
          <a:prstGeom prst="rect">
            <a:avLst/>
          </a:prstGeom>
          <a:noFill/>
          <a:ln>
            <a:noFill/>
          </a:ln>
        </p:spPr>
      </p:pic>
      <p:pic>
        <p:nvPicPr>
          <p:cNvPr id="182" name="Google Shape;182;p20"/>
          <p:cNvPicPr preferRelativeResize="0"/>
          <p:nvPr/>
        </p:nvPicPr>
        <p:blipFill rotWithShape="1">
          <a:blip r:embed="rId4">
            <a:alphaModFix amt="30000"/>
          </a:blip>
          <a:srcRect/>
          <a:stretch/>
        </p:blipFill>
        <p:spPr>
          <a:xfrm>
            <a:off x="1" y="910828"/>
            <a:ext cx="3004825" cy="4232673"/>
          </a:xfrm>
          <a:prstGeom prst="rect">
            <a:avLst/>
          </a:prstGeom>
          <a:noFill/>
          <a:ln>
            <a:noFill/>
          </a:ln>
        </p:spPr>
      </p:pic>
      <p:sp>
        <p:nvSpPr>
          <p:cNvPr id="183" name="Google Shape;183;p20"/>
          <p:cNvSpPr txBox="1"/>
          <p:nvPr/>
        </p:nvSpPr>
        <p:spPr>
          <a:xfrm>
            <a:off x="7148945" y="4527222"/>
            <a:ext cx="752700" cy="1230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chemeClr val="lt1"/>
              </a:buClr>
              <a:buSzPts val="800"/>
              <a:buFont typeface="Arial"/>
              <a:buNone/>
            </a:pPr>
            <a:r>
              <a:rPr lang="en-US" sz="800" b="0" i="0" u="none" strike="noStrike" cap="none">
                <a:solidFill>
                  <a:schemeClr val="lt1"/>
                </a:solidFill>
                <a:latin typeface="Inter"/>
                <a:ea typeface="Inter"/>
                <a:cs typeface="Inter"/>
                <a:sym typeface="Inter"/>
              </a:rPr>
              <a:t>Follow us on:</a:t>
            </a:r>
            <a:endParaRPr sz="1100" b="0" i="0" u="none" strike="noStrike" cap="none">
              <a:solidFill>
                <a:srgbClr val="000000"/>
              </a:solidFill>
              <a:latin typeface="Inter"/>
              <a:ea typeface="Inter"/>
              <a:cs typeface="Inter"/>
              <a:sym typeface="Inter"/>
            </a:endParaRPr>
          </a:p>
        </p:txBody>
      </p:sp>
      <p:sp>
        <p:nvSpPr>
          <p:cNvPr id="184" name="Google Shape;184;p20">
            <a:hlinkClick r:id="rId5"/>
          </p:cNvPr>
          <p:cNvSpPr/>
          <p:nvPr/>
        </p:nvSpPr>
        <p:spPr>
          <a:xfrm>
            <a:off x="7901511" y="4527683"/>
            <a:ext cx="153196" cy="124488"/>
          </a:xfrm>
          <a:custGeom>
            <a:avLst/>
            <a:gdLst/>
            <a:ahLst/>
            <a:cxnLst/>
            <a:rect l="l" t="t" r="r" b="b"/>
            <a:pathLst>
              <a:path w="800" h="650" extrusionOk="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85" name="Google Shape;185;p20">
            <a:hlinkClick r:id="rId6"/>
          </p:cNvPr>
          <p:cNvSpPr/>
          <p:nvPr/>
        </p:nvSpPr>
        <p:spPr>
          <a:xfrm>
            <a:off x="8134995" y="4527682"/>
            <a:ext cx="28406" cy="123416"/>
          </a:xfrm>
          <a:custGeom>
            <a:avLst/>
            <a:gdLst/>
            <a:ahLst/>
            <a:cxnLst/>
            <a:rect l="l" t="t" r="r" b="b"/>
            <a:pathLst>
              <a:path w="98" h="427" extrusionOk="0">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86" name="Google Shape;186;p20">
            <a:hlinkClick r:id="rId6"/>
          </p:cNvPr>
          <p:cNvSpPr/>
          <p:nvPr/>
        </p:nvSpPr>
        <p:spPr>
          <a:xfrm>
            <a:off x="8177848" y="4562944"/>
            <a:ext cx="82032" cy="88154"/>
          </a:xfrm>
          <a:custGeom>
            <a:avLst/>
            <a:gdLst/>
            <a:ahLst/>
            <a:cxnLst/>
            <a:rect l="l" t="t" r="r" b="b"/>
            <a:pathLst>
              <a:path w="284" h="305" extrusionOk="0">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87" name="Google Shape;187;p20">
            <a:hlinkClick r:id="rId7"/>
          </p:cNvPr>
          <p:cNvSpPr/>
          <p:nvPr/>
        </p:nvSpPr>
        <p:spPr>
          <a:xfrm>
            <a:off x="8367876" y="4527221"/>
            <a:ext cx="58018" cy="125136"/>
          </a:xfrm>
          <a:custGeom>
            <a:avLst/>
            <a:gdLst/>
            <a:ahLst/>
            <a:cxnLst/>
            <a:rect l="l" t="t" r="r" b="b"/>
            <a:pathLst>
              <a:path w="90" h="193" extrusionOk="0">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pic>
        <p:nvPicPr>
          <p:cNvPr id="188" name="Google Shape;188;p20">
            <a:hlinkClick r:id="rId8"/>
          </p:cNvPr>
          <p:cNvPicPr preferRelativeResize="0"/>
          <p:nvPr/>
        </p:nvPicPr>
        <p:blipFill rotWithShape="1">
          <a:blip r:embed="rId9">
            <a:alphaModFix/>
          </a:blip>
          <a:srcRect/>
          <a:stretch/>
        </p:blipFill>
        <p:spPr>
          <a:xfrm>
            <a:off x="8528897" y="4546477"/>
            <a:ext cx="153864" cy="114878"/>
          </a:xfrm>
          <a:prstGeom prst="rect">
            <a:avLst/>
          </a:prstGeom>
          <a:noFill/>
          <a:ln>
            <a:noFill/>
          </a:ln>
        </p:spPr>
      </p:pic>
      <p:sp>
        <p:nvSpPr>
          <p:cNvPr id="189" name="Google Shape;189;p20"/>
          <p:cNvSpPr txBox="1"/>
          <p:nvPr/>
        </p:nvSpPr>
        <p:spPr>
          <a:xfrm>
            <a:off x="424178" y="4326464"/>
            <a:ext cx="4731000" cy="247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accent2"/>
                </a:solidFill>
                <a:latin typeface="Inter"/>
                <a:ea typeface="Inter"/>
                <a:cs typeface="Inter"/>
                <a:sym typeface="Inter"/>
              </a:rPr>
              <a:t>US Offices: </a:t>
            </a:r>
            <a:r>
              <a:rPr lang="en-US" sz="800" b="0" i="0" u="none" strike="noStrike" cap="none">
                <a:solidFill>
                  <a:schemeClr val="lt1"/>
                </a:solidFill>
                <a:latin typeface="Inter"/>
                <a:ea typeface="Inter"/>
                <a:cs typeface="Inter"/>
                <a:sym typeface="Inter"/>
              </a:rPr>
              <a:t>7380 West Sand Lake, Suite 380, Orlando, FL 32819</a:t>
            </a:r>
            <a:endParaRPr sz="800" b="0" i="0" u="none" strike="noStrike" cap="none">
              <a:solidFill>
                <a:schemeClr val="lt1"/>
              </a:solidFill>
              <a:latin typeface="Inter"/>
              <a:ea typeface="Inter"/>
              <a:cs typeface="Inter"/>
              <a:sym typeface="Inter"/>
            </a:endParaRPr>
          </a:p>
        </p:txBody>
      </p:sp>
      <p:sp>
        <p:nvSpPr>
          <p:cNvPr id="190" name="Google Shape;190;p20"/>
          <p:cNvSpPr txBox="1"/>
          <p:nvPr/>
        </p:nvSpPr>
        <p:spPr>
          <a:xfrm>
            <a:off x="424177" y="4527221"/>
            <a:ext cx="7035600" cy="297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accent2"/>
                </a:solidFill>
                <a:latin typeface="Inter"/>
                <a:ea typeface="Inter"/>
                <a:cs typeface="Inter"/>
                <a:sym typeface="Inter"/>
              </a:rPr>
              <a:t>India Offices:</a:t>
            </a:r>
            <a:r>
              <a:rPr lang="en-US" sz="800" b="0" i="0" u="none" strike="noStrike" cap="none">
                <a:solidFill>
                  <a:schemeClr val="lt1"/>
                </a:solidFill>
                <a:latin typeface="Inter"/>
                <a:ea typeface="Inter"/>
                <a:cs typeface="Inter"/>
                <a:sym typeface="Inter"/>
              </a:rPr>
              <a:t> 3</a:t>
            </a:r>
            <a:r>
              <a:rPr lang="en-US" sz="800" b="0" i="0" u="none" strike="noStrike" cap="none" baseline="30000">
                <a:solidFill>
                  <a:schemeClr val="lt1"/>
                </a:solidFill>
                <a:latin typeface="Inter"/>
                <a:ea typeface="Inter"/>
                <a:cs typeface="Inter"/>
                <a:sym typeface="Inter"/>
              </a:rPr>
              <a:t>rd</a:t>
            </a:r>
            <a:r>
              <a:rPr lang="en-US" sz="800" b="0" i="0" u="none" strike="noStrike" cap="none">
                <a:solidFill>
                  <a:schemeClr val="lt1"/>
                </a:solidFill>
                <a:latin typeface="Inter"/>
                <a:ea typeface="Inter"/>
                <a:cs typeface="Inter"/>
                <a:sym typeface="Inter"/>
              </a:rPr>
              <a:t> floor, Aurobindo Galaxy towers, Hi-Tech city Road, Madhapur, Hyderabad – 500081</a:t>
            </a:r>
            <a:endParaRPr sz="800" b="0" i="0" u="none" strike="noStrike" cap="none">
              <a:solidFill>
                <a:schemeClr val="lt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91"/>
        <p:cNvGrpSpPr/>
        <p:nvPr/>
      </p:nvGrpSpPr>
      <p:grpSpPr>
        <a:xfrm>
          <a:off x="0" y="0"/>
          <a:ext cx="0" cy="0"/>
          <a:chOff x="0" y="0"/>
          <a:chExt cx="0" cy="0"/>
        </a:xfrm>
      </p:grpSpPr>
      <p:pic>
        <p:nvPicPr>
          <p:cNvPr id="192" name="Google Shape;192;p21"/>
          <p:cNvPicPr preferRelativeResize="0"/>
          <p:nvPr/>
        </p:nvPicPr>
        <p:blipFill rotWithShape="1">
          <a:blip r:embed="rId2">
            <a:alphaModFix/>
          </a:blip>
          <a:srcRect/>
          <a:stretch/>
        </p:blipFill>
        <p:spPr>
          <a:xfrm>
            <a:off x="0" y="0"/>
            <a:ext cx="9143997" cy="5143501"/>
          </a:xfrm>
          <a:prstGeom prst="rect">
            <a:avLst/>
          </a:prstGeom>
          <a:noFill/>
          <a:ln>
            <a:noFill/>
          </a:ln>
        </p:spPr>
      </p:pic>
      <p:sp>
        <p:nvSpPr>
          <p:cNvPr id="193" name="Google Shape;193;p21"/>
          <p:cNvSpPr/>
          <p:nvPr/>
        </p:nvSpPr>
        <p:spPr>
          <a:xfrm>
            <a:off x="0" y="-643"/>
            <a:ext cx="9144000" cy="5144700"/>
          </a:xfrm>
          <a:prstGeom prst="rect">
            <a:avLst/>
          </a:prstGeom>
          <a:solidFill>
            <a:schemeClr val="dk2">
              <a:alpha val="70980"/>
            </a:scheme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sp>
        <p:nvSpPr>
          <p:cNvPr id="194" name="Google Shape;194;p21"/>
          <p:cNvSpPr/>
          <p:nvPr/>
        </p:nvSpPr>
        <p:spPr>
          <a:xfrm>
            <a:off x="-1" y="3009900"/>
            <a:ext cx="9144000" cy="2133600"/>
          </a:xfrm>
          <a:prstGeom prst="parallelogram">
            <a:avLst>
              <a:gd name="adj" fmla="val 0"/>
            </a:avLst>
          </a:prstGeom>
          <a:gradFill>
            <a:gsLst>
              <a:gs pos="0">
                <a:srgbClr val="4B4DFC">
                  <a:alpha val="29803"/>
                </a:srgbClr>
              </a:gs>
              <a:gs pos="100000">
                <a:schemeClr val="dk2"/>
              </a:gs>
            </a:gsLst>
            <a:lin ang="810000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pic>
        <p:nvPicPr>
          <p:cNvPr id="195" name="Google Shape;195;p21"/>
          <p:cNvPicPr preferRelativeResize="0"/>
          <p:nvPr/>
        </p:nvPicPr>
        <p:blipFill rotWithShape="1">
          <a:blip r:embed="rId3">
            <a:alphaModFix amt="30000"/>
          </a:blip>
          <a:srcRect/>
          <a:stretch/>
        </p:blipFill>
        <p:spPr>
          <a:xfrm>
            <a:off x="1" y="910828"/>
            <a:ext cx="3004825" cy="4232673"/>
          </a:xfrm>
          <a:prstGeom prst="rect">
            <a:avLst/>
          </a:prstGeom>
          <a:noFill/>
          <a:ln>
            <a:noFill/>
          </a:ln>
        </p:spPr>
      </p:pic>
      <p:sp>
        <p:nvSpPr>
          <p:cNvPr id="196" name="Google Shape;196;p21"/>
          <p:cNvSpPr txBox="1"/>
          <p:nvPr/>
        </p:nvSpPr>
        <p:spPr>
          <a:xfrm>
            <a:off x="7148945" y="4527222"/>
            <a:ext cx="752700" cy="123000"/>
          </a:xfrm>
          <a:prstGeom prst="rect">
            <a:avLst/>
          </a:prstGeom>
          <a:noFill/>
          <a:ln>
            <a:noFill/>
          </a:ln>
        </p:spPr>
        <p:txBody>
          <a:bodyPr spcFirstLastPara="1" wrap="square" lIns="0" tIns="0" rIns="0" bIns="0" anchor="t" anchorCtr="0">
            <a:spAutoFit/>
          </a:bodyPr>
          <a:lstStyle/>
          <a:p>
            <a:pPr marL="0" marR="0" lvl="0" indent="0" algn="l" rtl="0">
              <a:lnSpc>
                <a:spcPct val="118000"/>
              </a:lnSpc>
              <a:spcBef>
                <a:spcPts val="0"/>
              </a:spcBef>
              <a:spcAft>
                <a:spcPts val="0"/>
              </a:spcAft>
              <a:buClr>
                <a:schemeClr val="lt1"/>
              </a:buClr>
              <a:buSzPts val="800"/>
              <a:buFont typeface="Arial"/>
              <a:buNone/>
            </a:pPr>
            <a:r>
              <a:rPr lang="en-US" sz="800" b="0" i="0" u="none" strike="noStrike" cap="none">
                <a:solidFill>
                  <a:schemeClr val="lt1"/>
                </a:solidFill>
                <a:latin typeface="Inter"/>
                <a:ea typeface="Inter"/>
                <a:cs typeface="Inter"/>
                <a:sym typeface="Inter"/>
              </a:rPr>
              <a:t>Follow us on:</a:t>
            </a:r>
            <a:endParaRPr sz="1100" b="0" i="0" u="none" strike="noStrike" cap="none">
              <a:solidFill>
                <a:srgbClr val="000000"/>
              </a:solidFill>
              <a:latin typeface="Inter"/>
              <a:ea typeface="Inter"/>
              <a:cs typeface="Inter"/>
              <a:sym typeface="Inter"/>
            </a:endParaRPr>
          </a:p>
        </p:txBody>
      </p:sp>
      <p:sp>
        <p:nvSpPr>
          <p:cNvPr id="197" name="Google Shape;197;p21">
            <a:hlinkClick r:id="rId4"/>
          </p:cNvPr>
          <p:cNvSpPr/>
          <p:nvPr/>
        </p:nvSpPr>
        <p:spPr>
          <a:xfrm>
            <a:off x="7901511" y="4527683"/>
            <a:ext cx="153196" cy="124488"/>
          </a:xfrm>
          <a:custGeom>
            <a:avLst/>
            <a:gdLst/>
            <a:ahLst/>
            <a:cxnLst/>
            <a:rect l="l" t="t" r="r" b="b"/>
            <a:pathLst>
              <a:path w="800" h="650" extrusionOk="0">
                <a:moveTo>
                  <a:pt x="800" y="77"/>
                </a:moveTo>
                <a:cubicBezTo>
                  <a:pt x="771" y="90"/>
                  <a:pt x="739" y="99"/>
                  <a:pt x="706" y="103"/>
                </a:cubicBezTo>
                <a:cubicBezTo>
                  <a:pt x="740" y="82"/>
                  <a:pt x="766" y="50"/>
                  <a:pt x="778" y="12"/>
                </a:cubicBezTo>
                <a:cubicBezTo>
                  <a:pt x="746" y="31"/>
                  <a:pt x="711" y="44"/>
                  <a:pt x="674" y="52"/>
                </a:cubicBezTo>
                <a:cubicBezTo>
                  <a:pt x="644" y="20"/>
                  <a:pt x="601" y="0"/>
                  <a:pt x="554" y="0"/>
                </a:cubicBezTo>
                <a:cubicBezTo>
                  <a:pt x="463" y="0"/>
                  <a:pt x="390" y="73"/>
                  <a:pt x="390" y="164"/>
                </a:cubicBezTo>
                <a:cubicBezTo>
                  <a:pt x="390" y="177"/>
                  <a:pt x="391" y="189"/>
                  <a:pt x="394" y="201"/>
                </a:cubicBezTo>
                <a:cubicBezTo>
                  <a:pt x="258" y="195"/>
                  <a:pt x="137" y="129"/>
                  <a:pt x="56" y="30"/>
                </a:cubicBezTo>
                <a:cubicBezTo>
                  <a:pt x="42" y="54"/>
                  <a:pt x="33" y="82"/>
                  <a:pt x="33" y="112"/>
                </a:cubicBezTo>
                <a:cubicBezTo>
                  <a:pt x="33" y="169"/>
                  <a:pt x="62" y="220"/>
                  <a:pt x="106" y="249"/>
                </a:cubicBezTo>
                <a:cubicBezTo>
                  <a:pt x="80" y="248"/>
                  <a:pt x="54" y="241"/>
                  <a:pt x="32" y="229"/>
                </a:cubicBezTo>
                <a:cubicBezTo>
                  <a:pt x="32" y="229"/>
                  <a:pt x="32" y="230"/>
                  <a:pt x="32" y="231"/>
                </a:cubicBezTo>
                <a:cubicBezTo>
                  <a:pt x="32" y="310"/>
                  <a:pt x="89" y="376"/>
                  <a:pt x="164" y="392"/>
                </a:cubicBezTo>
                <a:cubicBezTo>
                  <a:pt x="150" y="395"/>
                  <a:pt x="136" y="397"/>
                  <a:pt x="121" y="397"/>
                </a:cubicBezTo>
                <a:cubicBezTo>
                  <a:pt x="110" y="397"/>
                  <a:pt x="100" y="396"/>
                  <a:pt x="90" y="394"/>
                </a:cubicBezTo>
                <a:cubicBezTo>
                  <a:pt x="111" y="460"/>
                  <a:pt x="171" y="507"/>
                  <a:pt x="243" y="508"/>
                </a:cubicBezTo>
                <a:cubicBezTo>
                  <a:pt x="187" y="552"/>
                  <a:pt x="116" y="579"/>
                  <a:pt x="39" y="579"/>
                </a:cubicBezTo>
                <a:cubicBezTo>
                  <a:pt x="26" y="579"/>
                  <a:pt x="13" y="578"/>
                  <a:pt x="0" y="576"/>
                </a:cubicBezTo>
                <a:cubicBezTo>
                  <a:pt x="73" y="623"/>
                  <a:pt x="159" y="650"/>
                  <a:pt x="252" y="650"/>
                </a:cubicBezTo>
                <a:cubicBezTo>
                  <a:pt x="553" y="650"/>
                  <a:pt x="719" y="400"/>
                  <a:pt x="719" y="183"/>
                </a:cubicBezTo>
                <a:cubicBezTo>
                  <a:pt x="719" y="176"/>
                  <a:pt x="718" y="169"/>
                  <a:pt x="718" y="162"/>
                </a:cubicBezTo>
                <a:cubicBezTo>
                  <a:pt x="750" y="139"/>
                  <a:pt x="778" y="110"/>
                  <a:pt x="800" y="77"/>
                </a:cubicBez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98" name="Google Shape;198;p21">
            <a:hlinkClick r:id="rId5"/>
          </p:cNvPr>
          <p:cNvSpPr/>
          <p:nvPr/>
        </p:nvSpPr>
        <p:spPr>
          <a:xfrm>
            <a:off x="8134995" y="4527682"/>
            <a:ext cx="28406" cy="123416"/>
          </a:xfrm>
          <a:custGeom>
            <a:avLst/>
            <a:gdLst/>
            <a:ahLst/>
            <a:cxnLst/>
            <a:rect l="l" t="t" r="r" b="b"/>
            <a:pathLst>
              <a:path w="98" h="427" extrusionOk="0">
                <a:moveTo>
                  <a:pt x="98" y="46"/>
                </a:moveTo>
                <a:cubicBezTo>
                  <a:pt x="98" y="72"/>
                  <a:pt x="79" y="92"/>
                  <a:pt x="48" y="92"/>
                </a:cubicBezTo>
                <a:cubicBezTo>
                  <a:pt x="18" y="92"/>
                  <a:pt x="0" y="72"/>
                  <a:pt x="0" y="46"/>
                </a:cubicBezTo>
                <a:cubicBezTo>
                  <a:pt x="0" y="20"/>
                  <a:pt x="19" y="0"/>
                  <a:pt x="49" y="0"/>
                </a:cubicBezTo>
                <a:cubicBezTo>
                  <a:pt x="79" y="0"/>
                  <a:pt x="97" y="20"/>
                  <a:pt x="98" y="46"/>
                </a:cubicBezTo>
                <a:close/>
                <a:moveTo>
                  <a:pt x="2" y="427"/>
                </a:moveTo>
                <a:cubicBezTo>
                  <a:pt x="2" y="129"/>
                  <a:pt x="2" y="129"/>
                  <a:pt x="2" y="129"/>
                </a:cubicBezTo>
                <a:cubicBezTo>
                  <a:pt x="95" y="129"/>
                  <a:pt x="95" y="129"/>
                  <a:pt x="95" y="129"/>
                </a:cubicBezTo>
                <a:cubicBezTo>
                  <a:pt x="95" y="427"/>
                  <a:pt x="95" y="427"/>
                  <a:pt x="95" y="427"/>
                </a:cubicBezTo>
                <a:lnTo>
                  <a:pt x="2" y="427"/>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99" name="Google Shape;199;p21">
            <a:hlinkClick r:id="rId5"/>
          </p:cNvPr>
          <p:cNvSpPr/>
          <p:nvPr/>
        </p:nvSpPr>
        <p:spPr>
          <a:xfrm>
            <a:off x="8177848" y="4562944"/>
            <a:ext cx="82032" cy="88154"/>
          </a:xfrm>
          <a:custGeom>
            <a:avLst/>
            <a:gdLst/>
            <a:ahLst/>
            <a:cxnLst/>
            <a:rect l="l" t="t" r="r" b="b"/>
            <a:pathLst>
              <a:path w="284" h="305" extrusionOk="0">
                <a:moveTo>
                  <a:pt x="2" y="102"/>
                </a:moveTo>
                <a:cubicBezTo>
                  <a:pt x="2" y="65"/>
                  <a:pt x="1" y="34"/>
                  <a:pt x="0" y="7"/>
                </a:cubicBezTo>
                <a:cubicBezTo>
                  <a:pt x="80" y="7"/>
                  <a:pt x="80" y="7"/>
                  <a:pt x="80" y="7"/>
                </a:cubicBezTo>
                <a:cubicBezTo>
                  <a:pt x="84" y="48"/>
                  <a:pt x="84" y="48"/>
                  <a:pt x="84" y="48"/>
                </a:cubicBezTo>
                <a:cubicBezTo>
                  <a:pt x="86" y="48"/>
                  <a:pt x="86" y="48"/>
                  <a:pt x="86" y="48"/>
                </a:cubicBezTo>
                <a:cubicBezTo>
                  <a:pt x="98" y="29"/>
                  <a:pt x="128" y="0"/>
                  <a:pt x="178" y="0"/>
                </a:cubicBezTo>
                <a:cubicBezTo>
                  <a:pt x="239" y="0"/>
                  <a:pt x="284" y="41"/>
                  <a:pt x="284" y="129"/>
                </a:cubicBezTo>
                <a:cubicBezTo>
                  <a:pt x="284" y="305"/>
                  <a:pt x="284" y="305"/>
                  <a:pt x="284" y="305"/>
                </a:cubicBezTo>
                <a:cubicBezTo>
                  <a:pt x="192" y="305"/>
                  <a:pt x="192" y="305"/>
                  <a:pt x="192" y="305"/>
                </a:cubicBezTo>
                <a:cubicBezTo>
                  <a:pt x="192" y="140"/>
                  <a:pt x="192" y="140"/>
                  <a:pt x="192" y="140"/>
                </a:cubicBezTo>
                <a:cubicBezTo>
                  <a:pt x="192" y="101"/>
                  <a:pt x="178" y="75"/>
                  <a:pt x="145" y="75"/>
                </a:cubicBezTo>
                <a:cubicBezTo>
                  <a:pt x="119" y="75"/>
                  <a:pt x="104" y="93"/>
                  <a:pt x="98" y="110"/>
                </a:cubicBezTo>
                <a:cubicBezTo>
                  <a:pt x="95" y="116"/>
                  <a:pt x="94" y="124"/>
                  <a:pt x="94" y="133"/>
                </a:cubicBezTo>
                <a:cubicBezTo>
                  <a:pt x="94" y="305"/>
                  <a:pt x="94" y="305"/>
                  <a:pt x="94" y="305"/>
                </a:cubicBezTo>
                <a:cubicBezTo>
                  <a:pt x="2" y="305"/>
                  <a:pt x="2" y="305"/>
                  <a:pt x="2" y="305"/>
                </a:cubicBezTo>
                <a:lnTo>
                  <a:pt x="2" y="102"/>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200" name="Google Shape;200;p21">
            <a:hlinkClick r:id="rId6"/>
          </p:cNvPr>
          <p:cNvSpPr/>
          <p:nvPr/>
        </p:nvSpPr>
        <p:spPr>
          <a:xfrm>
            <a:off x="8367876" y="4527221"/>
            <a:ext cx="58018" cy="125136"/>
          </a:xfrm>
          <a:custGeom>
            <a:avLst/>
            <a:gdLst/>
            <a:ahLst/>
            <a:cxnLst/>
            <a:rect l="l" t="t" r="r" b="b"/>
            <a:pathLst>
              <a:path w="90" h="193" extrusionOk="0">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path>
            </a:pathLst>
          </a:cu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pic>
        <p:nvPicPr>
          <p:cNvPr id="201" name="Google Shape;201;p21">
            <a:hlinkClick r:id="rId7"/>
          </p:cNvPr>
          <p:cNvPicPr preferRelativeResize="0"/>
          <p:nvPr/>
        </p:nvPicPr>
        <p:blipFill rotWithShape="1">
          <a:blip r:embed="rId8">
            <a:alphaModFix/>
          </a:blip>
          <a:srcRect/>
          <a:stretch/>
        </p:blipFill>
        <p:spPr>
          <a:xfrm>
            <a:off x="8528897" y="4546477"/>
            <a:ext cx="153864" cy="114878"/>
          </a:xfrm>
          <a:prstGeom prst="rect">
            <a:avLst/>
          </a:prstGeom>
          <a:noFill/>
          <a:ln>
            <a:noFill/>
          </a:ln>
        </p:spPr>
      </p:pic>
      <p:pic>
        <p:nvPicPr>
          <p:cNvPr id="202" name="Google Shape;202;p21"/>
          <p:cNvPicPr preferRelativeResize="0"/>
          <p:nvPr/>
        </p:nvPicPr>
        <p:blipFill rotWithShape="1">
          <a:blip r:embed="rId9">
            <a:alphaModFix/>
          </a:blip>
          <a:srcRect/>
          <a:stretch/>
        </p:blipFill>
        <p:spPr>
          <a:xfrm>
            <a:off x="6667691" y="468568"/>
            <a:ext cx="2020590" cy="488359"/>
          </a:xfrm>
          <a:prstGeom prst="rect">
            <a:avLst/>
          </a:prstGeom>
          <a:noFill/>
          <a:ln>
            <a:noFill/>
          </a:ln>
        </p:spPr>
      </p:pic>
      <p:sp>
        <p:nvSpPr>
          <p:cNvPr id="203" name="Google Shape;203;p21"/>
          <p:cNvSpPr txBox="1"/>
          <p:nvPr/>
        </p:nvSpPr>
        <p:spPr>
          <a:xfrm>
            <a:off x="424178" y="2365218"/>
            <a:ext cx="5844000" cy="7473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lt1"/>
              </a:buClr>
              <a:buSzPts val="3000"/>
              <a:buFont typeface="Inter SemiBold"/>
              <a:buNone/>
            </a:pPr>
            <a:r>
              <a:rPr lang="en-US" sz="3600" b="1" i="0" u="none" strike="noStrike" cap="none">
                <a:solidFill>
                  <a:schemeClr val="lt1"/>
                </a:solidFill>
                <a:latin typeface="Inter SemiBold"/>
                <a:ea typeface="Inter SemiBold"/>
                <a:cs typeface="Inter SemiBold"/>
                <a:sym typeface="Inter SemiBold"/>
              </a:rPr>
              <a:t>Thank You</a:t>
            </a:r>
            <a:endParaRPr sz="3600" b="0" i="0" u="none" strike="noStrike" cap="none">
              <a:solidFill>
                <a:schemeClr val="lt1"/>
              </a:solidFill>
              <a:latin typeface="Inter"/>
              <a:ea typeface="Inter"/>
              <a:cs typeface="Inter"/>
              <a:sym typeface="Inter"/>
            </a:endParaRPr>
          </a:p>
        </p:txBody>
      </p:sp>
      <p:sp>
        <p:nvSpPr>
          <p:cNvPr id="204" name="Google Shape;204;p21"/>
          <p:cNvSpPr txBox="1"/>
          <p:nvPr/>
        </p:nvSpPr>
        <p:spPr>
          <a:xfrm>
            <a:off x="467647" y="3215205"/>
            <a:ext cx="5671500" cy="304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8989ED"/>
              </a:buClr>
              <a:buSzPts val="1400"/>
              <a:buFont typeface="Arial"/>
              <a:buNone/>
            </a:pPr>
            <a:r>
              <a:rPr lang="en-US" sz="1500" b="0" i="0" u="none" strike="noStrike" cap="none">
                <a:solidFill>
                  <a:schemeClr val="lt1"/>
                </a:solidFill>
                <a:latin typeface="Inter"/>
                <a:ea typeface="Inter"/>
                <a:cs typeface="Inter"/>
                <a:sym typeface="Inter"/>
              </a:rPr>
              <a:t>Visit </a:t>
            </a:r>
            <a:r>
              <a:rPr lang="en-US" sz="1500" b="1" i="0" u="sng" strike="noStrike" cap="none">
                <a:solidFill>
                  <a:schemeClr val="hlink"/>
                </a:solidFill>
                <a:latin typeface="Inter SemiBold"/>
                <a:ea typeface="Inter SemiBold"/>
                <a:cs typeface="Inter SemiBold"/>
                <a:sym typeface="Inter SemiBold"/>
                <a:hlinkClick r:id="rId10"/>
              </a:rPr>
              <a:t>Kore.ai</a:t>
            </a:r>
            <a:r>
              <a:rPr lang="en-US" sz="1500" b="0" i="0" u="none" strike="noStrike" cap="none">
                <a:solidFill>
                  <a:schemeClr val="accent2"/>
                </a:solidFill>
                <a:latin typeface="Inter"/>
                <a:ea typeface="Inter"/>
                <a:cs typeface="Inter"/>
                <a:sym typeface="Inter"/>
              </a:rPr>
              <a:t> </a:t>
            </a:r>
            <a:r>
              <a:rPr lang="en-US" sz="1500" b="0" i="0" u="none" strike="noStrike" cap="none">
                <a:solidFill>
                  <a:schemeClr val="lt1"/>
                </a:solidFill>
                <a:latin typeface="Inter"/>
                <a:ea typeface="Inter"/>
                <a:cs typeface="Inter"/>
                <a:sym typeface="Inter"/>
              </a:rPr>
              <a:t>for more information </a:t>
            </a:r>
            <a:endParaRPr sz="1500" b="0" i="0" u="none" strike="noStrike" cap="none">
              <a:solidFill>
                <a:schemeClr val="lt1"/>
              </a:solidFill>
              <a:latin typeface="Inter"/>
              <a:ea typeface="Inter"/>
              <a:cs typeface="Inter"/>
              <a:sym typeface="Inter"/>
            </a:endParaRPr>
          </a:p>
        </p:txBody>
      </p:sp>
      <p:sp>
        <p:nvSpPr>
          <p:cNvPr id="205" name="Google Shape;205;p21"/>
          <p:cNvSpPr txBox="1"/>
          <p:nvPr/>
        </p:nvSpPr>
        <p:spPr>
          <a:xfrm>
            <a:off x="424178" y="4326464"/>
            <a:ext cx="4731000" cy="2478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accent2"/>
                </a:solidFill>
                <a:latin typeface="Inter"/>
                <a:ea typeface="Inter"/>
                <a:cs typeface="Inter"/>
                <a:sym typeface="Inter"/>
              </a:rPr>
              <a:t>US Offices: </a:t>
            </a:r>
            <a:r>
              <a:rPr lang="en-US" sz="800" b="0" i="0" u="none" strike="noStrike" cap="none">
                <a:solidFill>
                  <a:schemeClr val="lt1"/>
                </a:solidFill>
                <a:latin typeface="Inter"/>
                <a:ea typeface="Inter"/>
                <a:cs typeface="Inter"/>
                <a:sym typeface="Inter"/>
              </a:rPr>
              <a:t>7380 West Sand Lake, Suite 380, Orlando, FL 32819</a:t>
            </a:r>
            <a:endParaRPr sz="800" b="0" i="0" u="none" strike="noStrike" cap="none">
              <a:solidFill>
                <a:schemeClr val="lt1"/>
              </a:solidFill>
              <a:latin typeface="Inter"/>
              <a:ea typeface="Inter"/>
              <a:cs typeface="Inter"/>
              <a:sym typeface="Inter"/>
            </a:endParaRPr>
          </a:p>
        </p:txBody>
      </p:sp>
      <p:sp>
        <p:nvSpPr>
          <p:cNvPr id="206" name="Google Shape;206;p21"/>
          <p:cNvSpPr txBox="1"/>
          <p:nvPr/>
        </p:nvSpPr>
        <p:spPr>
          <a:xfrm>
            <a:off x="424177" y="4527221"/>
            <a:ext cx="7035600" cy="2970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chemeClr val="accent2"/>
                </a:solidFill>
                <a:latin typeface="Inter"/>
                <a:ea typeface="Inter"/>
                <a:cs typeface="Inter"/>
                <a:sym typeface="Inter"/>
              </a:rPr>
              <a:t>India Offices:</a:t>
            </a:r>
            <a:r>
              <a:rPr lang="en-US" sz="800" b="0" i="0" u="none" strike="noStrike" cap="none">
                <a:solidFill>
                  <a:schemeClr val="lt1"/>
                </a:solidFill>
                <a:latin typeface="Inter"/>
                <a:ea typeface="Inter"/>
                <a:cs typeface="Inter"/>
                <a:sym typeface="Inter"/>
              </a:rPr>
              <a:t> 3</a:t>
            </a:r>
            <a:r>
              <a:rPr lang="en-US" sz="800" b="0" i="0" u="none" strike="noStrike" cap="none" baseline="30000">
                <a:solidFill>
                  <a:schemeClr val="lt1"/>
                </a:solidFill>
                <a:latin typeface="Inter"/>
                <a:ea typeface="Inter"/>
                <a:cs typeface="Inter"/>
                <a:sym typeface="Inter"/>
              </a:rPr>
              <a:t>rd</a:t>
            </a:r>
            <a:r>
              <a:rPr lang="en-US" sz="800" b="0" i="0" u="none" strike="noStrike" cap="none">
                <a:solidFill>
                  <a:schemeClr val="lt1"/>
                </a:solidFill>
                <a:latin typeface="Inter"/>
                <a:ea typeface="Inter"/>
                <a:cs typeface="Inter"/>
                <a:sym typeface="Inter"/>
              </a:rPr>
              <a:t> floor, Aurobindo Galaxy towers, Hi-Tech city Road, Madhapur, Hyderabad – 500081</a:t>
            </a:r>
            <a:endParaRPr sz="800" b="0" i="0" u="none" strike="noStrike" cap="none">
              <a:solidFill>
                <a:schemeClr val="lt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bg>
      <p:bgPr>
        <a:solidFill>
          <a:srgbClr val="031C26"/>
        </a:solidFill>
        <a:effectLst/>
      </p:bgPr>
    </p:bg>
    <p:spTree>
      <p:nvGrpSpPr>
        <p:cNvPr id="1" name="Shape 207"/>
        <p:cNvGrpSpPr/>
        <p:nvPr/>
      </p:nvGrpSpPr>
      <p:grpSpPr>
        <a:xfrm>
          <a:off x="0" y="0"/>
          <a:ext cx="0" cy="0"/>
          <a:chOff x="0" y="0"/>
          <a:chExt cx="0" cy="0"/>
        </a:xfrm>
      </p:grpSpPr>
      <p:sp>
        <p:nvSpPr>
          <p:cNvPr id="208" name="Google Shape;208;p22"/>
          <p:cNvSpPr/>
          <p:nvPr/>
        </p:nvSpPr>
        <p:spPr>
          <a:xfrm>
            <a:off x="3114299" y="4778158"/>
            <a:ext cx="2969400" cy="365400"/>
          </a:xfrm>
          <a:prstGeom prst="roundRect">
            <a:avLst>
              <a:gd name="adj" fmla="val -466559"/>
            </a:avLst>
          </a:prstGeom>
          <a:solidFill>
            <a:srgbClr val="111827"/>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pic>
        <p:nvPicPr>
          <p:cNvPr id="209" name="Google Shape;209;p22"/>
          <p:cNvPicPr preferRelativeResize="0"/>
          <p:nvPr/>
        </p:nvPicPr>
        <p:blipFill rotWithShape="1">
          <a:blip r:embed="rId2">
            <a:alphaModFix/>
          </a:blip>
          <a:srcRect/>
          <a:stretch/>
        </p:blipFill>
        <p:spPr>
          <a:xfrm>
            <a:off x="252000" y="561182"/>
            <a:ext cx="8679866" cy="2694478"/>
          </a:xfrm>
          <a:prstGeom prst="rect">
            <a:avLst/>
          </a:prstGeom>
          <a:blipFill rotWithShape="1">
            <a:blip r:embed="rId3">
              <a:alphaModFix/>
            </a:blip>
            <a:stretch>
              <a:fillRect/>
            </a:stretch>
          </a:blipFill>
          <a:ln>
            <a:noFill/>
          </a:ln>
        </p:spPr>
      </p:pic>
      <p:pic>
        <p:nvPicPr>
          <p:cNvPr id="210" name="Google Shape;210;p22" descr="https://pitch-assets-ccb95893-de3f-4266-973c-20049231b248.s3.eu-west-1.amazonaws.com/570102f7-28b0-4f8c-8c2e-1ca0beb6ad32?pitch-bytes=72479&amp;pitch-content-type=image%2Fsvg%2Bxml"/>
          <p:cNvPicPr preferRelativeResize="0"/>
          <p:nvPr/>
        </p:nvPicPr>
        <p:blipFill rotWithShape="1">
          <a:blip r:embed="rId4">
            <a:alphaModFix/>
          </a:blip>
          <a:srcRect/>
          <a:stretch/>
        </p:blipFill>
        <p:spPr>
          <a:xfrm>
            <a:off x="3906521" y="687801"/>
            <a:ext cx="1330959" cy="326341"/>
          </a:xfrm>
          <a:prstGeom prst="rect">
            <a:avLst/>
          </a:prstGeom>
          <a:noFill/>
          <a:ln>
            <a:noFill/>
          </a:ln>
        </p:spPr>
      </p:pic>
      <p:sp>
        <p:nvSpPr>
          <p:cNvPr id="211" name="Google Shape;211;p22"/>
          <p:cNvSpPr txBox="1"/>
          <p:nvPr/>
        </p:nvSpPr>
        <p:spPr>
          <a:xfrm>
            <a:off x="0" y="2554429"/>
            <a:ext cx="9144000" cy="11082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7200" b="1" i="0" u="none" strike="noStrike" cap="none">
                <a:solidFill>
                  <a:schemeClr val="lt1"/>
                </a:solidFill>
                <a:latin typeface="Inter"/>
                <a:ea typeface="Inter"/>
                <a:cs typeface="Inter"/>
                <a:sym typeface="Inter"/>
              </a:rPr>
              <a:t>Thank you</a:t>
            </a:r>
            <a:endParaRPr sz="1400">
              <a:solidFill>
                <a:schemeClr val="dk1"/>
              </a:solidFill>
              <a:latin typeface="Arial"/>
              <a:ea typeface="Arial"/>
              <a:cs typeface="Arial"/>
              <a:sym typeface="Arial"/>
            </a:endParaRPr>
          </a:p>
        </p:txBody>
      </p:sp>
      <p:sp>
        <p:nvSpPr>
          <p:cNvPr id="212" name="Google Shape;212;p22"/>
          <p:cNvSpPr txBox="1"/>
          <p:nvPr/>
        </p:nvSpPr>
        <p:spPr>
          <a:xfrm>
            <a:off x="0" y="3815717"/>
            <a:ext cx="9144000" cy="2154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400" b="0" i="0" u="none" strike="noStrike" cap="none">
                <a:solidFill>
                  <a:srgbClr val="4B4EFC"/>
                </a:solidFill>
                <a:latin typeface="Arial"/>
                <a:ea typeface="Arial"/>
                <a:cs typeface="Arial"/>
                <a:sym typeface="Arial"/>
              </a:rPr>
              <a:t>www.kore.ai</a:t>
            </a:r>
            <a:endParaRPr sz="1400" b="0" i="0" u="none" strike="noStrike" cap="none">
              <a:solidFill>
                <a:srgbClr val="4B4EFC"/>
              </a:solidFill>
              <a:latin typeface="Arial"/>
              <a:ea typeface="Arial"/>
              <a:cs typeface="Arial"/>
              <a:sym typeface="Arial"/>
            </a:endParaRPr>
          </a:p>
        </p:txBody>
      </p:sp>
      <p:sp>
        <p:nvSpPr>
          <p:cNvPr id="213" name="Google Shape;213;p22"/>
          <p:cNvSpPr txBox="1"/>
          <p:nvPr/>
        </p:nvSpPr>
        <p:spPr>
          <a:xfrm>
            <a:off x="243691" y="282421"/>
            <a:ext cx="1230000" cy="16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1200" b="0" i="0" u="none" strike="noStrike" cap="none">
                <a:solidFill>
                  <a:srgbClr val="4B4EFC"/>
                </a:solidFill>
                <a:latin typeface="Arial"/>
                <a:ea typeface="Arial"/>
                <a:cs typeface="Arial"/>
                <a:sym typeface="Arial"/>
              </a:rPr>
              <a:t>info@kore.ai</a:t>
            </a:r>
            <a:endParaRPr sz="1200" b="0" i="0" u="none" strike="noStrike" cap="none">
              <a:solidFill>
                <a:srgbClr val="4B4EFC"/>
              </a:solidFill>
              <a:latin typeface="Arial"/>
              <a:ea typeface="Arial"/>
              <a:cs typeface="Arial"/>
              <a:sym typeface="Arial"/>
            </a:endParaRPr>
          </a:p>
        </p:txBody>
      </p:sp>
      <p:grpSp>
        <p:nvGrpSpPr>
          <p:cNvPr id="214" name="Google Shape;214;p22"/>
          <p:cNvGrpSpPr/>
          <p:nvPr/>
        </p:nvGrpSpPr>
        <p:grpSpPr>
          <a:xfrm>
            <a:off x="839496" y="4341590"/>
            <a:ext cx="7488527" cy="607077"/>
            <a:chOff x="720868" y="4208798"/>
            <a:chExt cx="7655415" cy="620606"/>
          </a:xfrm>
        </p:grpSpPr>
        <p:sp>
          <p:nvSpPr>
            <p:cNvPr id="215" name="Google Shape;215;p22"/>
            <p:cNvSpPr/>
            <p:nvPr/>
          </p:nvSpPr>
          <p:spPr>
            <a:xfrm>
              <a:off x="2961095" y="4208798"/>
              <a:ext cx="938439" cy="1714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India</a:t>
              </a:r>
              <a:endParaRPr sz="1200" b="0" i="0" u="none" strike="noStrike" cap="none">
                <a:solidFill>
                  <a:srgbClr val="000000"/>
                </a:solidFill>
                <a:latin typeface="Arial"/>
                <a:ea typeface="Arial"/>
                <a:cs typeface="Arial"/>
                <a:sym typeface="Arial"/>
              </a:endParaRPr>
            </a:p>
          </p:txBody>
        </p:sp>
        <p:sp>
          <p:nvSpPr>
            <p:cNvPr id="216" name="Google Shape;216;p22"/>
            <p:cNvSpPr/>
            <p:nvPr/>
          </p:nvSpPr>
          <p:spPr>
            <a:xfrm>
              <a:off x="722720" y="4208798"/>
              <a:ext cx="938439" cy="1714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USA</a:t>
              </a:r>
              <a:endParaRPr sz="1200" b="0" i="0" u="none" strike="noStrike" cap="none">
                <a:solidFill>
                  <a:srgbClr val="000000"/>
                </a:solidFill>
                <a:latin typeface="Arial"/>
                <a:ea typeface="Arial"/>
                <a:cs typeface="Arial"/>
                <a:sym typeface="Arial"/>
              </a:endParaRPr>
            </a:p>
          </p:txBody>
        </p:sp>
        <p:sp>
          <p:nvSpPr>
            <p:cNvPr id="217" name="Google Shape;217;p22"/>
            <p:cNvSpPr/>
            <p:nvPr/>
          </p:nvSpPr>
          <p:spPr>
            <a:xfrm>
              <a:off x="5199470" y="4208798"/>
              <a:ext cx="938439" cy="1714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UK</a:t>
              </a:r>
              <a:endParaRPr sz="1200" b="0" i="0" u="none" strike="noStrike" cap="none">
                <a:solidFill>
                  <a:srgbClr val="000000"/>
                </a:solidFill>
                <a:latin typeface="Arial"/>
                <a:ea typeface="Arial"/>
                <a:cs typeface="Arial"/>
                <a:sym typeface="Arial"/>
              </a:endParaRPr>
            </a:p>
          </p:txBody>
        </p:sp>
        <p:sp>
          <p:nvSpPr>
            <p:cNvPr id="218" name="Google Shape;218;p22"/>
            <p:cNvSpPr/>
            <p:nvPr/>
          </p:nvSpPr>
          <p:spPr>
            <a:xfrm>
              <a:off x="7437844" y="4208798"/>
              <a:ext cx="938439" cy="192318"/>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1400"/>
                <a:buFont typeface="Arial"/>
                <a:buNone/>
              </a:pPr>
              <a:r>
                <a:rPr lang="en-US" sz="1400" b="0" i="0" u="none" strike="noStrike" cap="none">
                  <a:solidFill>
                    <a:srgbClr val="FFFFFF"/>
                  </a:solidFill>
                  <a:latin typeface="Arial"/>
                  <a:ea typeface="Arial"/>
                  <a:cs typeface="Arial"/>
                  <a:sym typeface="Arial"/>
                </a:rPr>
                <a:t>Social</a:t>
              </a:r>
              <a:endParaRPr sz="1200" b="0" i="0" u="none" strike="noStrike" cap="none">
                <a:solidFill>
                  <a:srgbClr val="000000"/>
                </a:solidFill>
                <a:latin typeface="Arial"/>
                <a:ea typeface="Arial"/>
                <a:cs typeface="Arial"/>
                <a:sym typeface="Arial"/>
              </a:endParaRPr>
            </a:p>
          </p:txBody>
        </p:sp>
        <p:sp>
          <p:nvSpPr>
            <p:cNvPr id="219" name="Google Shape;219;p22"/>
            <p:cNvSpPr/>
            <p:nvPr/>
          </p:nvSpPr>
          <p:spPr>
            <a:xfrm>
              <a:off x="720868" y="4417969"/>
              <a:ext cx="1828800" cy="41143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7380 West Sand Lake Road</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Suite 390</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Orlando, FL 32819</a:t>
              </a:r>
              <a:endParaRPr sz="600" b="1" i="0" u="none" strike="noStrike" cap="none">
                <a:solidFill>
                  <a:srgbClr val="000000"/>
                </a:solidFill>
                <a:latin typeface="Arial"/>
                <a:ea typeface="Arial"/>
                <a:cs typeface="Arial"/>
                <a:sym typeface="Arial"/>
              </a:endParaRPr>
            </a:p>
          </p:txBody>
        </p:sp>
        <p:sp>
          <p:nvSpPr>
            <p:cNvPr id="220" name="Google Shape;220;p22"/>
            <p:cNvSpPr/>
            <p:nvPr/>
          </p:nvSpPr>
          <p:spPr>
            <a:xfrm>
              <a:off x="2962551" y="4417969"/>
              <a:ext cx="1828800" cy="41143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12th Floor, E-Park </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Plot No.1, Hitech City Road</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Kondapur, Hyderabad-500084</a:t>
              </a:r>
              <a:endParaRPr sz="600" b="1" i="0" u="none" strike="noStrike" cap="none">
                <a:solidFill>
                  <a:srgbClr val="000000"/>
                </a:solidFill>
                <a:latin typeface="Arial"/>
                <a:ea typeface="Arial"/>
                <a:cs typeface="Arial"/>
                <a:sym typeface="Arial"/>
              </a:endParaRPr>
            </a:p>
          </p:txBody>
        </p:sp>
        <p:sp>
          <p:nvSpPr>
            <p:cNvPr id="221" name="Google Shape;221;p22"/>
            <p:cNvSpPr/>
            <p:nvPr/>
          </p:nvSpPr>
          <p:spPr>
            <a:xfrm>
              <a:off x="5199678" y="4417969"/>
              <a:ext cx="1828800" cy="41143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Alpha House </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100 Borough High Street</a:t>
              </a:r>
              <a:endParaRPr sz="600" b="1" i="0" u="none" strike="noStrike" cap="none">
                <a:solidFill>
                  <a:srgbClr val="000000"/>
                </a:solidFill>
                <a:latin typeface="Arial"/>
                <a:ea typeface="Arial"/>
                <a:cs typeface="Arial"/>
                <a:sym typeface="Arial"/>
              </a:endParaRPr>
            </a:p>
            <a:p>
              <a:pPr marL="0" marR="0" lvl="0" indent="0" algn="l" rtl="0">
                <a:lnSpc>
                  <a:spcPct val="135000"/>
                </a:lnSpc>
                <a:spcBef>
                  <a:spcPts val="0"/>
                </a:spcBef>
                <a:spcAft>
                  <a:spcPts val="0"/>
                </a:spcAft>
                <a:buClr>
                  <a:srgbClr val="FFFFFF"/>
                </a:buClr>
                <a:buSzPts val="600"/>
                <a:buFont typeface="Arial"/>
                <a:buNone/>
              </a:pPr>
              <a:r>
                <a:rPr lang="en-US" sz="600" b="1" i="0" u="none" strike="noStrike" cap="none">
                  <a:solidFill>
                    <a:srgbClr val="FFFFFF"/>
                  </a:solidFill>
                  <a:latin typeface="Arial"/>
                  <a:ea typeface="Arial"/>
                  <a:cs typeface="Arial"/>
                  <a:sym typeface="Arial"/>
                </a:rPr>
                <a:t>London, UK SE1 1 LB</a:t>
              </a:r>
              <a:endParaRPr sz="600" b="1" i="0" u="none" strike="noStrike" cap="none">
                <a:solidFill>
                  <a:srgbClr val="000000"/>
                </a:solidFill>
                <a:latin typeface="Arial"/>
                <a:ea typeface="Arial"/>
                <a:cs typeface="Arial"/>
                <a:sym typeface="Arial"/>
              </a:endParaRPr>
            </a:p>
          </p:txBody>
        </p:sp>
        <p:pic>
          <p:nvPicPr>
            <p:cNvPr id="222" name="Google Shape;222;p22" descr="https://pitch-assets-ccb95893-de3f-4266-973c-20049231b248.s3.eu-west-1.amazonaws.com/d5933785-a10e-48e9-b06c-991972d30725?pitch-bytes=4250&amp;pitch-content-type=image%2Fpng"/>
            <p:cNvPicPr preferRelativeResize="0"/>
            <p:nvPr/>
          </p:nvPicPr>
          <p:blipFill rotWithShape="1">
            <a:blip r:embed="rId5">
              <a:alphaModFix/>
            </a:blip>
            <a:srcRect/>
            <a:stretch/>
          </p:blipFill>
          <p:spPr>
            <a:xfrm>
              <a:off x="7438908" y="4468173"/>
              <a:ext cx="314628" cy="314628"/>
            </a:xfrm>
            <a:prstGeom prst="rect">
              <a:avLst/>
            </a:prstGeom>
            <a:noFill/>
            <a:ln>
              <a:noFill/>
            </a:ln>
          </p:spPr>
        </p:pic>
      </p:grpSp>
      <p:cxnSp>
        <p:nvCxnSpPr>
          <p:cNvPr id="223" name="Google Shape;223;p22"/>
          <p:cNvCxnSpPr/>
          <p:nvPr/>
        </p:nvCxnSpPr>
        <p:spPr>
          <a:xfrm>
            <a:off x="252000" y="4163783"/>
            <a:ext cx="8694000" cy="0"/>
          </a:xfrm>
          <a:prstGeom prst="straightConnector1">
            <a:avLst/>
          </a:prstGeom>
          <a:solidFill>
            <a:srgbClr val="4B4EFC">
              <a:alpha val="20000"/>
            </a:srgbClr>
          </a:solidFill>
          <a:ln w="9525" cap="flat" cmpd="sng">
            <a:solidFill>
              <a:srgbClr val="C4C6CA"/>
            </a:solidFill>
            <a:prstDash val="solid"/>
            <a:round/>
            <a:headEnd type="none" w="sm" len="sm"/>
            <a:tailEnd type="none" w="sm" len="sm"/>
          </a:ln>
        </p:spPr>
      </p:cxnSp>
      <p:cxnSp>
        <p:nvCxnSpPr>
          <p:cNvPr id="224" name="Google Shape;224;p22"/>
          <p:cNvCxnSpPr/>
          <p:nvPr/>
        </p:nvCxnSpPr>
        <p:spPr>
          <a:xfrm>
            <a:off x="252000" y="5044202"/>
            <a:ext cx="8694000" cy="0"/>
          </a:xfrm>
          <a:prstGeom prst="straightConnector1">
            <a:avLst/>
          </a:prstGeom>
          <a:solidFill>
            <a:srgbClr val="4B4EFC">
              <a:alpha val="20000"/>
            </a:srgbClr>
          </a:solidFill>
          <a:ln w="9525" cap="flat" cmpd="sng">
            <a:solidFill>
              <a:srgbClr val="C4C6CA"/>
            </a:solidFill>
            <a:prstDash val="solid"/>
            <a:round/>
            <a:headEnd type="none" w="sm" len="sm"/>
            <a:tailEnd type="none" w="sm" len="sm"/>
          </a:ln>
        </p:spPr>
      </p:cxnSp>
      <p:cxnSp>
        <p:nvCxnSpPr>
          <p:cNvPr id="225" name="Google Shape;225;p22"/>
          <p:cNvCxnSpPr/>
          <p:nvPr/>
        </p:nvCxnSpPr>
        <p:spPr>
          <a:xfrm>
            <a:off x="252000" y="160194"/>
            <a:ext cx="8694000" cy="0"/>
          </a:xfrm>
          <a:prstGeom prst="straightConnector1">
            <a:avLst/>
          </a:prstGeom>
          <a:solidFill>
            <a:srgbClr val="4B4EFC">
              <a:alpha val="20000"/>
            </a:srgbClr>
          </a:solidFill>
          <a:ln w="9525" cap="flat" cmpd="sng">
            <a:solidFill>
              <a:srgbClr val="C4C6CA"/>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x3 with Eyebrow">
  <p:cSld name="Text x3 with Eyebrow">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250124" y="477396"/>
            <a:ext cx="8643900" cy="2763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0" name="Google Shape;50;p4"/>
          <p:cNvSpPr txBox="1">
            <a:spLocks noGrp="1"/>
          </p:cNvSpPr>
          <p:nvPr>
            <p:ph type="body" idx="1"/>
          </p:nvPr>
        </p:nvSpPr>
        <p:spPr>
          <a:xfrm>
            <a:off x="250124" y="268301"/>
            <a:ext cx="7699500" cy="190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Clr>
                <a:schemeClr val="accent1"/>
              </a:buClr>
              <a:buSzPts val="1100"/>
              <a:buNone/>
              <a:defRPr sz="1100">
                <a:solidFill>
                  <a:schemeClr val="accent1"/>
                </a:solidFill>
                <a:latin typeface="Libre Franklin Medium"/>
                <a:ea typeface="Libre Franklin Medium"/>
                <a:cs typeface="Libre Franklin Medium"/>
                <a:sym typeface="Libre Franklin Medium"/>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1" name="Google Shape;51;p4"/>
          <p:cNvSpPr txBox="1">
            <a:spLocks noGrp="1"/>
          </p:cNvSpPr>
          <p:nvPr>
            <p:ph type="body" idx="2"/>
          </p:nvPr>
        </p:nvSpPr>
        <p:spPr>
          <a:xfrm>
            <a:off x="250124" y="996362"/>
            <a:ext cx="4179000" cy="2031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accent1"/>
              </a:buClr>
              <a:buSzPts val="1200"/>
              <a:buNone/>
              <a:defRPr sz="1200">
                <a:solidFill>
                  <a:schemeClr val="accent1"/>
                </a:solidFill>
                <a:latin typeface="Libre Franklin Medium"/>
                <a:ea typeface="Libre Franklin Medium"/>
                <a:cs typeface="Libre Franklin Medium"/>
                <a:sym typeface="Libre Franklin Medium"/>
              </a:defRPr>
            </a:lvl1pPr>
            <a:lvl2pPr marL="914400" lvl="1" indent="-228600" algn="l" rtl="0">
              <a:lnSpc>
                <a:spcPct val="90000"/>
              </a:lnSpc>
              <a:spcBef>
                <a:spcPts val="400"/>
              </a:spcBef>
              <a:spcAft>
                <a:spcPts val="0"/>
              </a:spcAft>
              <a:buClr>
                <a:schemeClr val="accent1"/>
              </a:buClr>
              <a:buSzPts val="1200"/>
              <a:buNone/>
              <a:defRPr>
                <a:solidFill>
                  <a:schemeClr val="accent1"/>
                </a:solidFill>
                <a:latin typeface="Libre Franklin Medium"/>
                <a:ea typeface="Libre Franklin Medium"/>
                <a:cs typeface="Libre Franklin Medium"/>
                <a:sym typeface="Libre Franklin Medium"/>
              </a:defRPr>
            </a:lvl2pPr>
            <a:lvl3pPr marL="1371600" lvl="2" indent="-228600" algn="l" rtl="0">
              <a:lnSpc>
                <a:spcPct val="90000"/>
              </a:lnSpc>
              <a:spcBef>
                <a:spcPts val="400"/>
              </a:spcBef>
              <a:spcAft>
                <a:spcPts val="0"/>
              </a:spcAft>
              <a:buClr>
                <a:schemeClr val="accent1"/>
              </a:buClr>
              <a:buSzPts val="1100"/>
              <a:buNone/>
              <a:defRPr>
                <a:solidFill>
                  <a:schemeClr val="accent1"/>
                </a:solidFill>
                <a:latin typeface="Libre Franklin Medium"/>
                <a:ea typeface="Libre Franklin Medium"/>
                <a:cs typeface="Libre Franklin Medium"/>
                <a:sym typeface="Libre Franklin Medium"/>
              </a:defRPr>
            </a:lvl3pPr>
            <a:lvl4pPr marL="1828800" lvl="3"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4pPr>
            <a:lvl5pPr marL="2286000" lvl="4"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2" name="Google Shape;52;p4"/>
          <p:cNvSpPr txBox="1">
            <a:spLocks noGrp="1"/>
          </p:cNvSpPr>
          <p:nvPr>
            <p:ph type="body" idx="3"/>
          </p:nvPr>
        </p:nvSpPr>
        <p:spPr>
          <a:xfrm>
            <a:off x="250123" y="1262222"/>
            <a:ext cx="4179000" cy="8163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1100"/>
              </a:spcBef>
              <a:spcAft>
                <a:spcPts val="0"/>
              </a:spcAft>
              <a:buClr>
                <a:schemeClr val="dk1"/>
              </a:buClr>
              <a:buSzPts val="800"/>
              <a:buNone/>
              <a:defRPr sz="800" b="1"/>
            </a:lvl1pPr>
            <a:lvl2pPr marL="914400" lvl="1" indent="-228600" algn="l" rtl="0">
              <a:lnSpc>
                <a:spcPct val="90000"/>
              </a:lnSpc>
              <a:spcBef>
                <a:spcPts val="400"/>
              </a:spcBef>
              <a:spcAft>
                <a:spcPts val="0"/>
              </a:spcAft>
              <a:buClr>
                <a:schemeClr val="dk1"/>
              </a:buClr>
              <a:buSzPts val="12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900"/>
              <a:buNone/>
              <a:defRPr/>
            </a:lvl4pPr>
            <a:lvl5pPr marL="2286000" lvl="4" indent="-228600" algn="l" rtl="0">
              <a:lnSpc>
                <a:spcPct val="90000"/>
              </a:lnSpc>
              <a:spcBef>
                <a:spcPts val="400"/>
              </a:spcBef>
              <a:spcAft>
                <a:spcPts val="0"/>
              </a:spcAft>
              <a:buClr>
                <a:schemeClr val="dk1"/>
              </a:buClr>
              <a:buSzPts val="9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3" name="Google Shape;53;p4"/>
          <p:cNvSpPr txBox="1">
            <a:spLocks noGrp="1"/>
          </p:cNvSpPr>
          <p:nvPr>
            <p:ph type="body" idx="4"/>
          </p:nvPr>
        </p:nvSpPr>
        <p:spPr>
          <a:xfrm>
            <a:off x="250124" y="2203022"/>
            <a:ext cx="4179000" cy="2031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accent1"/>
              </a:buClr>
              <a:buSzPts val="1200"/>
              <a:buNone/>
              <a:defRPr sz="1200">
                <a:solidFill>
                  <a:schemeClr val="accent1"/>
                </a:solidFill>
                <a:latin typeface="Libre Franklin Medium"/>
                <a:ea typeface="Libre Franklin Medium"/>
                <a:cs typeface="Libre Franklin Medium"/>
                <a:sym typeface="Libre Franklin Medium"/>
              </a:defRPr>
            </a:lvl1pPr>
            <a:lvl2pPr marL="914400" lvl="1" indent="-228600" algn="l" rtl="0">
              <a:lnSpc>
                <a:spcPct val="90000"/>
              </a:lnSpc>
              <a:spcBef>
                <a:spcPts val="400"/>
              </a:spcBef>
              <a:spcAft>
                <a:spcPts val="0"/>
              </a:spcAft>
              <a:buClr>
                <a:schemeClr val="accent1"/>
              </a:buClr>
              <a:buSzPts val="1200"/>
              <a:buNone/>
              <a:defRPr>
                <a:solidFill>
                  <a:schemeClr val="accent1"/>
                </a:solidFill>
                <a:latin typeface="Libre Franklin Medium"/>
                <a:ea typeface="Libre Franklin Medium"/>
                <a:cs typeface="Libre Franklin Medium"/>
                <a:sym typeface="Libre Franklin Medium"/>
              </a:defRPr>
            </a:lvl2pPr>
            <a:lvl3pPr marL="1371600" lvl="2" indent="-228600" algn="l" rtl="0">
              <a:lnSpc>
                <a:spcPct val="90000"/>
              </a:lnSpc>
              <a:spcBef>
                <a:spcPts val="400"/>
              </a:spcBef>
              <a:spcAft>
                <a:spcPts val="0"/>
              </a:spcAft>
              <a:buClr>
                <a:schemeClr val="accent1"/>
              </a:buClr>
              <a:buSzPts val="1100"/>
              <a:buNone/>
              <a:defRPr>
                <a:solidFill>
                  <a:schemeClr val="accent1"/>
                </a:solidFill>
                <a:latin typeface="Libre Franklin Medium"/>
                <a:ea typeface="Libre Franklin Medium"/>
                <a:cs typeface="Libre Franklin Medium"/>
                <a:sym typeface="Libre Franklin Medium"/>
              </a:defRPr>
            </a:lvl3pPr>
            <a:lvl4pPr marL="1828800" lvl="3"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4pPr>
            <a:lvl5pPr marL="2286000" lvl="4"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4" name="Google Shape;54;p4"/>
          <p:cNvSpPr txBox="1">
            <a:spLocks noGrp="1"/>
          </p:cNvSpPr>
          <p:nvPr>
            <p:ph type="body" idx="5"/>
          </p:nvPr>
        </p:nvSpPr>
        <p:spPr>
          <a:xfrm>
            <a:off x="250123" y="2468883"/>
            <a:ext cx="4179000" cy="8163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1100"/>
              </a:spcBef>
              <a:spcAft>
                <a:spcPts val="0"/>
              </a:spcAft>
              <a:buClr>
                <a:schemeClr val="dk1"/>
              </a:buClr>
              <a:buSzPts val="800"/>
              <a:buNone/>
              <a:defRPr sz="800" b="1"/>
            </a:lvl1pPr>
            <a:lvl2pPr marL="914400" lvl="1" indent="-228600" algn="l" rtl="0">
              <a:lnSpc>
                <a:spcPct val="90000"/>
              </a:lnSpc>
              <a:spcBef>
                <a:spcPts val="400"/>
              </a:spcBef>
              <a:spcAft>
                <a:spcPts val="0"/>
              </a:spcAft>
              <a:buClr>
                <a:schemeClr val="dk1"/>
              </a:buClr>
              <a:buSzPts val="12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900"/>
              <a:buNone/>
              <a:defRPr/>
            </a:lvl4pPr>
            <a:lvl5pPr marL="2286000" lvl="4" indent="-228600" algn="l" rtl="0">
              <a:lnSpc>
                <a:spcPct val="90000"/>
              </a:lnSpc>
              <a:spcBef>
                <a:spcPts val="400"/>
              </a:spcBef>
              <a:spcAft>
                <a:spcPts val="0"/>
              </a:spcAft>
              <a:buClr>
                <a:schemeClr val="dk1"/>
              </a:buClr>
              <a:buSzPts val="9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5" name="Google Shape;55;p4"/>
          <p:cNvSpPr txBox="1">
            <a:spLocks noGrp="1"/>
          </p:cNvSpPr>
          <p:nvPr>
            <p:ph type="body" idx="6"/>
          </p:nvPr>
        </p:nvSpPr>
        <p:spPr>
          <a:xfrm>
            <a:off x="250124" y="3418364"/>
            <a:ext cx="4179000" cy="203100"/>
          </a:xfrm>
          <a:prstGeom prst="rect">
            <a:avLst/>
          </a:prstGeom>
          <a:noFill/>
          <a:ln>
            <a:noFill/>
          </a:ln>
        </p:spPr>
        <p:txBody>
          <a:bodyPr spcFirstLastPara="1" wrap="square" lIns="0" tIns="0" rIns="0" bIns="0" anchor="b" anchorCtr="0">
            <a:noAutofit/>
          </a:bodyPr>
          <a:lstStyle>
            <a:lvl1pPr marL="457200" lvl="0" indent="-228600" algn="l" rtl="0">
              <a:lnSpc>
                <a:spcPct val="100000"/>
              </a:lnSpc>
              <a:spcBef>
                <a:spcPts val="0"/>
              </a:spcBef>
              <a:spcAft>
                <a:spcPts val="0"/>
              </a:spcAft>
              <a:buClr>
                <a:schemeClr val="accent1"/>
              </a:buClr>
              <a:buSzPts val="1200"/>
              <a:buNone/>
              <a:defRPr sz="1200">
                <a:solidFill>
                  <a:schemeClr val="accent1"/>
                </a:solidFill>
                <a:latin typeface="Libre Franklin Medium"/>
                <a:ea typeface="Libre Franklin Medium"/>
                <a:cs typeface="Libre Franklin Medium"/>
                <a:sym typeface="Libre Franklin Medium"/>
              </a:defRPr>
            </a:lvl1pPr>
            <a:lvl2pPr marL="914400" lvl="1" indent="-228600" algn="l" rtl="0">
              <a:lnSpc>
                <a:spcPct val="90000"/>
              </a:lnSpc>
              <a:spcBef>
                <a:spcPts val="400"/>
              </a:spcBef>
              <a:spcAft>
                <a:spcPts val="0"/>
              </a:spcAft>
              <a:buClr>
                <a:schemeClr val="accent1"/>
              </a:buClr>
              <a:buSzPts val="1200"/>
              <a:buNone/>
              <a:defRPr>
                <a:solidFill>
                  <a:schemeClr val="accent1"/>
                </a:solidFill>
                <a:latin typeface="Libre Franklin Medium"/>
                <a:ea typeface="Libre Franklin Medium"/>
                <a:cs typeface="Libre Franklin Medium"/>
                <a:sym typeface="Libre Franklin Medium"/>
              </a:defRPr>
            </a:lvl2pPr>
            <a:lvl3pPr marL="1371600" lvl="2" indent="-228600" algn="l" rtl="0">
              <a:lnSpc>
                <a:spcPct val="90000"/>
              </a:lnSpc>
              <a:spcBef>
                <a:spcPts val="400"/>
              </a:spcBef>
              <a:spcAft>
                <a:spcPts val="0"/>
              </a:spcAft>
              <a:buClr>
                <a:schemeClr val="accent1"/>
              </a:buClr>
              <a:buSzPts val="1100"/>
              <a:buNone/>
              <a:defRPr>
                <a:solidFill>
                  <a:schemeClr val="accent1"/>
                </a:solidFill>
                <a:latin typeface="Libre Franklin Medium"/>
                <a:ea typeface="Libre Franklin Medium"/>
                <a:cs typeface="Libre Franklin Medium"/>
                <a:sym typeface="Libre Franklin Medium"/>
              </a:defRPr>
            </a:lvl3pPr>
            <a:lvl4pPr marL="1828800" lvl="3"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4pPr>
            <a:lvl5pPr marL="2286000" lvl="4" indent="-228600" algn="l" rtl="0">
              <a:lnSpc>
                <a:spcPct val="90000"/>
              </a:lnSpc>
              <a:spcBef>
                <a:spcPts val="400"/>
              </a:spcBef>
              <a:spcAft>
                <a:spcPts val="0"/>
              </a:spcAft>
              <a:buClr>
                <a:schemeClr val="accent1"/>
              </a:buClr>
              <a:buSzPts val="900"/>
              <a:buNone/>
              <a:defRPr>
                <a:solidFill>
                  <a:schemeClr val="accent1"/>
                </a:solidFill>
                <a:latin typeface="Libre Franklin Medium"/>
                <a:ea typeface="Libre Franklin Medium"/>
                <a:cs typeface="Libre Franklin Medium"/>
                <a:sym typeface="Libre Franklin Medium"/>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6" name="Google Shape;56;p4"/>
          <p:cNvSpPr txBox="1">
            <a:spLocks noGrp="1"/>
          </p:cNvSpPr>
          <p:nvPr>
            <p:ph type="body" idx="7"/>
          </p:nvPr>
        </p:nvSpPr>
        <p:spPr>
          <a:xfrm>
            <a:off x="250123" y="3684224"/>
            <a:ext cx="4179000" cy="8163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1100"/>
              </a:spcBef>
              <a:spcAft>
                <a:spcPts val="0"/>
              </a:spcAft>
              <a:buClr>
                <a:schemeClr val="dk1"/>
              </a:buClr>
              <a:buSzPts val="800"/>
              <a:buNone/>
              <a:defRPr sz="800" b="1"/>
            </a:lvl1pPr>
            <a:lvl2pPr marL="914400" lvl="1" indent="-228600" algn="l" rtl="0">
              <a:lnSpc>
                <a:spcPct val="90000"/>
              </a:lnSpc>
              <a:spcBef>
                <a:spcPts val="400"/>
              </a:spcBef>
              <a:spcAft>
                <a:spcPts val="0"/>
              </a:spcAft>
              <a:buClr>
                <a:schemeClr val="dk1"/>
              </a:buClr>
              <a:buSzPts val="1200"/>
              <a:buNone/>
              <a:defRPr/>
            </a:lvl2pPr>
            <a:lvl3pPr marL="1371600" lvl="2" indent="-228600" algn="l" rtl="0">
              <a:lnSpc>
                <a:spcPct val="90000"/>
              </a:lnSpc>
              <a:spcBef>
                <a:spcPts val="400"/>
              </a:spcBef>
              <a:spcAft>
                <a:spcPts val="0"/>
              </a:spcAft>
              <a:buClr>
                <a:schemeClr val="dk1"/>
              </a:buClr>
              <a:buSzPts val="1100"/>
              <a:buNone/>
              <a:defRPr/>
            </a:lvl3pPr>
            <a:lvl4pPr marL="1828800" lvl="3" indent="-228600" algn="l" rtl="0">
              <a:lnSpc>
                <a:spcPct val="90000"/>
              </a:lnSpc>
              <a:spcBef>
                <a:spcPts val="400"/>
              </a:spcBef>
              <a:spcAft>
                <a:spcPts val="0"/>
              </a:spcAft>
              <a:buClr>
                <a:schemeClr val="dk1"/>
              </a:buClr>
              <a:buSzPts val="900"/>
              <a:buNone/>
              <a:defRPr/>
            </a:lvl4pPr>
            <a:lvl5pPr marL="2286000" lvl="4" indent="-228600" algn="l" rtl="0">
              <a:lnSpc>
                <a:spcPct val="90000"/>
              </a:lnSpc>
              <a:spcBef>
                <a:spcPts val="400"/>
              </a:spcBef>
              <a:spcAft>
                <a:spcPts val="0"/>
              </a:spcAft>
              <a:buClr>
                <a:schemeClr val="dk1"/>
              </a:buClr>
              <a:buSzPts val="9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7" name="Google Shape;57;p4"/>
          <p:cNvSpPr txBox="1">
            <a:spLocks noGrp="1"/>
          </p:cNvSpPr>
          <p:nvPr>
            <p:ph type="sldNum" idx="12"/>
          </p:nvPr>
        </p:nvSpPr>
        <p:spPr>
          <a:xfrm>
            <a:off x="6829082" y="4906337"/>
            <a:ext cx="2057400" cy="92400"/>
          </a:xfrm>
          <a:prstGeom prst="rect">
            <a:avLst/>
          </a:prstGeom>
          <a:noFill/>
          <a:ln>
            <a:noFill/>
          </a:ln>
        </p:spPr>
        <p:txBody>
          <a:bodyPr spcFirstLastPara="1" wrap="square" lIns="0" tIns="0" rIns="0" bIns="0" anchor="t" anchorCtr="0">
            <a:sp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26"/>
        <p:cNvGrpSpPr/>
        <p:nvPr/>
      </p:nvGrpSpPr>
      <p:grpSpPr>
        <a:xfrm>
          <a:off x="0" y="0"/>
          <a:ext cx="0" cy="0"/>
          <a:chOff x="0" y="0"/>
          <a:chExt cx="0" cy="0"/>
        </a:xfrm>
      </p:grpSpPr>
      <p:sp>
        <p:nvSpPr>
          <p:cNvPr id="227" name="Google Shape;227;p23"/>
          <p:cNvSpPr txBox="1">
            <a:spLocks noGrp="1"/>
          </p:cNvSpPr>
          <p:nvPr>
            <p:ph type="title"/>
          </p:nvPr>
        </p:nvSpPr>
        <p:spPr>
          <a:xfrm>
            <a:off x="442653" y="79301"/>
            <a:ext cx="8258700" cy="363300"/>
          </a:xfrm>
          <a:prstGeom prst="rect">
            <a:avLst/>
          </a:prstGeom>
          <a:noFill/>
          <a:ln>
            <a:noFill/>
          </a:ln>
        </p:spPr>
        <p:txBody>
          <a:bodyPr spcFirstLastPara="1" wrap="square" lIns="51425" tIns="25700" rIns="51425" bIns="25700" anchor="t" anchorCtr="0">
            <a:noAutofit/>
          </a:bodyPr>
          <a:lstStyle>
            <a:lvl1pPr marR="0" lvl="0" algn="l" rtl="0">
              <a:lnSpc>
                <a:spcPct val="100000"/>
              </a:lnSpc>
              <a:spcBef>
                <a:spcPts val="0"/>
              </a:spcBef>
              <a:spcAft>
                <a:spcPts val="0"/>
              </a:spcAft>
              <a:buClr>
                <a:srgbClr val="26344A"/>
              </a:buClr>
              <a:buSzPts val="1800"/>
              <a:buFont typeface="Arial"/>
              <a:buNone/>
              <a:defRPr sz="18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457200" y="228599"/>
            <a:ext cx="8343900" cy="774300"/>
          </a:xfrm>
          <a:prstGeom prst="rect">
            <a:avLst/>
          </a:prstGeom>
          <a:noFill/>
          <a:ln>
            <a:noFill/>
          </a:ln>
        </p:spPr>
        <p:txBody>
          <a:bodyPr spcFirstLastPara="1" wrap="square" lIns="34275" tIns="34275" rIns="34275" bIns="34275" anchor="t" anchorCtr="0">
            <a:noAutofit/>
          </a:bodyPr>
          <a:lstStyle>
            <a:lvl1pPr lvl="0" algn="l" rtl="0">
              <a:lnSpc>
                <a:spcPct val="85000"/>
              </a:lnSpc>
              <a:spcBef>
                <a:spcPts val="0"/>
              </a:spcBef>
              <a:spcAft>
                <a:spcPts val="0"/>
              </a:spcAft>
              <a:buClr>
                <a:schemeClr val="dk2"/>
              </a:buClr>
              <a:buSzPts val="1400"/>
              <a:buNone/>
              <a:defRPr/>
            </a:lvl1pPr>
            <a:lvl2pPr lvl="1" algn="l" rtl="0">
              <a:lnSpc>
                <a:spcPct val="85000"/>
              </a:lnSpc>
              <a:spcBef>
                <a:spcPts val="0"/>
              </a:spcBef>
              <a:spcAft>
                <a:spcPts val="0"/>
              </a:spcAft>
              <a:buClr>
                <a:srgbClr val="005CB1"/>
              </a:buClr>
              <a:buSzPts val="1400"/>
              <a:buNone/>
              <a:defRPr/>
            </a:lvl2pPr>
            <a:lvl3pPr lvl="2" algn="l" rtl="0">
              <a:lnSpc>
                <a:spcPct val="85000"/>
              </a:lnSpc>
              <a:spcBef>
                <a:spcPts val="0"/>
              </a:spcBef>
              <a:spcAft>
                <a:spcPts val="0"/>
              </a:spcAft>
              <a:buClr>
                <a:srgbClr val="005CB1"/>
              </a:buClr>
              <a:buSzPts val="1400"/>
              <a:buNone/>
              <a:defRPr/>
            </a:lvl3pPr>
            <a:lvl4pPr lvl="3" algn="l" rtl="0">
              <a:lnSpc>
                <a:spcPct val="85000"/>
              </a:lnSpc>
              <a:spcBef>
                <a:spcPts val="0"/>
              </a:spcBef>
              <a:spcAft>
                <a:spcPts val="0"/>
              </a:spcAft>
              <a:buClr>
                <a:srgbClr val="005CB1"/>
              </a:buClr>
              <a:buSzPts val="1400"/>
              <a:buNone/>
              <a:defRPr/>
            </a:lvl4pPr>
            <a:lvl5pPr lvl="4" algn="l" rtl="0">
              <a:lnSpc>
                <a:spcPct val="85000"/>
              </a:lnSpc>
              <a:spcBef>
                <a:spcPts val="0"/>
              </a:spcBef>
              <a:spcAft>
                <a:spcPts val="0"/>
              </a:spcAft>
              <a:buClr>
                <a:srgbClr val="005CB1"/>
              </a:buClr>
              <a:buSzPts val="1400"/>
              <a:buNone/>
              <a:defRPr/>
            </a:lvl5pPr>
            <a:lvl6pPr lvl="5" algn="l" rtl="0">
              <a:lnSpc>
                <a:spcPct val="85000"/>
              </a:lnSpc>
              <a:spcBef>
                <a:spcPts val="0"/>
              </a:spcBef>
              <a:spcAft>
                <a:spcPts val="0"/>
              </a:spcAft>
              <a:buClr>
                <a:srgbClr val="005CB1"/>
              </a:buClr>
              <a:buSzPts val="1400"/>
              <a:buNone/>
              <a:defRPr/>
            </a:lvl6pPr>
            <a:lvl7pPr lvl="6" algn="l" rtl="0">
              <a:lnSpc>
                <a:spcPct val="85000"/>
              </a:lnSpc>
              <a:spcBef>
                <a:spcPts val="0"/>
              </a:spcBef>
              <a:spcAft>
                <a:spcPts val="0"/>
              </a:spcAft>
              <a:buClr>
                <a:srgbClr val="005CB1"/>
              </a:buClr>
              <a:buSzPts val="1400"/>
              <a:buNone/>
              <a:defRPr/>
            </a:lvl7pPr>
            <a:lvl8pPr lvl="7" algn="l" rtl="0">
              <a:lnSpc>
                <a:spcPct val="85000"/>
              </a:lnSpc>
              <a:spcBef>
                <a:spcPts val="0"/>
              </a:spcBef>
              <a:spcAft>
                <a:spcPts val="0"/>
              </a:spcAft>
              <a:buClr>
                <a:srgbClr val="005CB1"/>
              </a:buClr>
              <a:buSzPts val="1400"/>
              <a:buNone/>
              <a:defRPr/>
            </a:lvl8pPr>
            <a:lvl9pPr lvl="8" algn="l" rtl="0">
              <a:lnSpc>
                <a:spcPct val="85000"/>
              </a:lnSpc>
              <a:spcBef>
                <a:spcPts val="0"/>
              </a:spcBef>
              <a:spcAft>
                <a:spcPts val="0"/>
              </a:spcAft>
              <a:buClr>
                <a:srgbClr val="005CB1"/>
              </a:buClr>
              <a:buSzPts val="1400"/>
              <a:buNone/>
              <a:defRPr/>
            </a:lvl9pPr>
          </a:lstStyle>
          <a:p>
            <a:endParaRPr/>
          </a:p>
        </p:txBody>
      </p:sp>
      <p:sp>
        <p:nvSpPr>
          <p:cNvPr id="230" name="Google Shape;230;p24"/>
          <p:cNvSpPr txBox="1">
            <a:spLocks noGrp="1"/>
          </p:cNvSpPr>
          <p:nvPr>
            <p:ph type="sldNum" idx="12"/>
          </p:nvPr>
        </p:nvSpPr>
        <p:spPr>
          <a:xfrm>
            <a:off x="146768" y="4834890"/>
            <a:ext cx="293700" cy="2058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24"/>
          <p:cNvSpPr txBox="1">
            <a:spLocks noGrp="1"/>
          </p:cNvSpPr>
          <p:nvPr>
            <p:ph type="ftr" idx="11"/>
          </p:nvPr>
        </p:nvSpPr>
        <p:spPr>
          <a:xfrm>
            <a:off x="457200" y="4829291"/>
            <a:ext cx="3086100" cy="2058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32" name="Google Shape;232;p24"/>
          <p:cNvSpPr txBox="1">
            <a:spLocks noGrp="1"/>
          </p:cNvSpPr>
          <p:nvPr>
            <p:ph type="body" idx="1"/>
          </p:nvPr>
        </p:nvSpPr>
        <p:spPr>
          <a:xfrm>
            <a:off x="457200" y="1002506"/>
            <a:ext cx="8343900" cy="36837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500"/>
              </a:spcBef>
              <a:spcAft>
                <a:spcPts val="0"/>
              </a:spcAft>
              <a:buSzPts val="1400"/>
              <a:buNone/>
              <a:defRPr/>
            </a:lvl1pPr>
            <a:lvl2pPr marL="914400" lvl="1" indent="-317500" algn="l" rtl="0">
              <a:lnSpc>
                <a:spcPct val="100000"/>
              </a:lnSpc>
              <a:spcBef>
                <a:spcPts val="500"/>
              </a:spcBef>
              <a:spcAft>
                <a:spcPts val="0"/>
              </a:spcAft>
              <a:buSzPts val="1400"/>
              <a:buChar char="▪"/>
              <a:defRPr/>
            </a:lvl2pPr>
            <a:lvl3pPr marL="1371600" lvl="2" indent="-317500" algn="l" rtl="0">
              <a:lnSpc>
                <a:spcPct val="100000"/>
              </a:lnSpc>
              <a:spcBef>
                <a:spcPts val="500"/>
              </a:spcBef>
              <a:spcAft>
                <a:spcPts val="0"/>
              </a:spcAft>
              <a:buSzPts val="1400"/>
              <a:buChar char="–"/>
              <a:defRPr/>
            </a:lvl3pPr>
            <a:lvl4pPr marL="1828800" lvl="3" indent="-317500" algn="l" rtl="0">
              <a:lnSpc>
                <a:spcPct val="100000"/>
              </a:lnSpc>
              <a:spcBef>
                <a:spcPts val="500"/>
              </a:spcBef>
              <a:spcAft>
                <a:spcPts val="0"/>
              </a:spcAft>
              <a:buSzPts val="1400"/>
              <a:buChar char="•"/>
              <a:defRPr/>
            </a:lvl4pPr>
            <a:lvl5pPr marL="2286000" lvl="4" indent="-317500" algn="l" rtl="0">
              <a:lnSpc>
                <a:spcPct val="100000"/>
              </a:lnSpc>
              <a:spcBef>
                <a:spcPts val="500"/>
              </a:spcBef>
              <a:spcAft>
                <a:spcPts val="0"/>
              </a:spcAft>
              <a:buSzPts val="1400"/>
              <a:buChar char="–"/>
              <a:defRPr/>
            </a:lvl5pPr>
            <a:lvl6pPr marL="2743200" lvl="5" indent="-317500" algn="l" rtl="0">
              <a:lnSpc>
                <a:spcPct val="100000"/>
              </a:lnSpc>
              <a:spcBef>
                <a:spcPts val="500"/>
              </a:spcBef>
              <a:spcAft>
                <a:spcPts val="0"/>
              </a:spcAft>
              <a:buSzPts val="1400"/>
              <a:buChar char="•"/>
              <a:defRPr/>
            </a:lvl6pPr>
            <a:lvl7pPr marL="3200400" lvl="6" indent="-317500" algn="l" rtl="0">
              <a:lnSpc>
                <a:spcPct val="100000"/>
              </a:lnSpc>
              <a:spcBef>
                <a:spcPts val="500"/>
              </a:spcBef>
              <a:spcAft>
                <a:spcPts val="0"/>
              </a:spcAft>
              <a:buSzPts val="1400"/>
              <a:buChar char="•"/>
              <a:defRPr/>
            </a:lvl7pPr>
            <a:lvl8pPr marL="3657600" lvl="7" indent="-317500" algn="l" rtl="0">
              <a:lnSpc>
                <a:spcPct val="100000"/>
              </a:lnSpc>
              <a:spcBef>
                <a:spcPts val="500"/>
              </a:spcBef>
              <a:spcAft>
                <a:spcPts val="0"/>
              </a:spcAft>
              <a:buSzPts val="1400"/>
              <a:buChar char="•"/>
              <a:defRPr/>
            </a:lvl8pPr>
            <a:lvl9pPr marL="4114800" lvl="8" indent="-317500" algn="l" rtl="0">
              <a:lnSpc>
                <a:spcPct val="100000"/>
              </a:lnSpc>
              <a:spcBef>
                <a:spcPts val="500"/>
              </a:spcBef>
              <a:spcAft>
                <a:spcPts val="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footer only)" type="blank">
  <p:cSld name="BLANK">
    <p:spTree>
      <p:nvGrpSpPr>
        <p:cNvPr id="1" name="Shape 669"/>
        <p:cNvGrpSpPr/>
        <p:nvPr/>
      </p:nvGrpSpPr>
      <p:grpSpPr>
        <a:xfrm>
          <a:off x="0" y="0"/>
          <a:ext cx="0" cy="0"/>
          <a:chOff x="0" y="0"/>
          <a:chExt cx="0" cy="0"/>
        </a:xfrm>
      </p:grpSpPr>
      <p:sp>
        <p:nvSpPr>
          <p:cNvPr id="670" name="Google Shape;670;p74"/>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71" name="Google Shape;671;p74"/>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72" name="Google Shape;672;p74"/>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673" name="Google Shape;673;p74"/>
          <p:cNvPicPr preferRelativeResize="0"/>
          <p:nvPr/>
        </p:nvPicPr>
        <p:blipFill rotWithShape="1">
          <a:blip r:embed="rId2">
            <a:alphaModFix/>
          </a:blip>
          <a:srcRect/>
          <a:stretch/>
        </p:blipFill>
        <p:spPr>
          <a:xfrm>
            <a:off x="223950" y="167775"/>
            <a:ext cx="1929399" cy="246796"/>
          </a:xfrm>
          <a:prstGeom prst="rect">
            <a:avLst/>
          </a:prstGeom>
          <a:noFill/>
          <a:ln>
            <a:noFill/>
          </a:ln>
        </p:spPr>
      </p:pic>
      <p:pic>
        <p:nvPicPr>
          <p:cNvPr id="674" name="Google Shape;674;p74"/>
          <p:cNvPicPr preferRelativeResize="0"/>
          <p:nvPr/>
        </p:nvPicPr>
        <p:blipFill rotWithShape="1">
          <a:blip r:embed="rId3">
            <a:alphaModFix/>
          </a:blip>
          <a:srcRect/>
          <a:stretch/>
        </p:blipFill>
        <p:spPr>
          <a:xfrm>
            <a:off x="8189259" y="259033"/>
            <a:ext cx="709332" cy="17117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675"/>
        <p:cNvGrpSpPr/>
        <p:nvPr/>
      </p:nvGrpSpPr>
      <p:grpSpPr>
        <a:xfrm>
          <a:off x="0" y="0"/>
          <a:ext cx="0" cy="0"/>
          <a:chOff x="0" y="0"/>
          <a:chExt cx="0" cy="0"/>
        </a:xfrm>
      </p:grpSpPr>
      <p:sp>
        <p:nvSpPr>
          <p:cNvPr id="676" name="Google Shape;676;p75"/>
          <p:cNvSpPr txBox="1">
            <a:spLocks noGrp="1"/>
          </p:cNvSpPr>
          <p:nvPr>
            <p:ph type="ftr" idx="11"/>
          </p:nvPr>
        </p:nvSpPr>
        <p:spPr>
          <a:xfrm>
            <a:off x="250124" y="4801744"/>
            <a:ext cx="2822700" cy="204900"/>
          </a:xfrm>
          <a:prstGeom prst="rect">
            <a:avLst/>
          </a:prstGeom>
          <a:noFill/>
          <a:ln>
            <a:noFill/>
          </a:ln>
        </p:spPr>
        <p:txBody>
          <a:bodyPr spcFirstLastPara="1" wrap="square" lIns="51425" tIns="25700" rIns="51425" bIns="25700" anchor="b" anchorCtr="0">
            <a:noAutofit/>
          </a:bodyPr>
          <a:lstStyle>
            <a:lvl1pPr marR="0" lvl="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9pPr>
          </a:lstStyle>
          <a:p>
            <a:endParaRPr/>
          </a:p>
        </p:txBody>
      </p:sp>
      <p:sp>
        <p:nvSpPr>
          <p:cNvPr id="677" name="Google Shape;677;p75"/>
          <p:cNvSpPr txBox="1">
            <a:spLocks noGrp="1"/>
          </p:cNvSpPr>
          <p:nvPr>
            <p:ph type="sldNum" idx="12"/>
          </p:nvPr>
        </p:nvSpPr>
        <p:spPr>
          <a:xfrm>
            <a:off x="8211787" y="4801744"/>
            <a:ext cx="682200" cy="204900"/>
          </a:xfrm>
          <a:prstGeom prst="rect">
            <a:avLst/>
          </a:prstGeom>
          <a:noFill/>
          <a:ln>
            <a:noFill/>
          </a:ln>
        </p:spPr>
        <p:txBody>
          <a:bodyPr spcFirstLastPara="1" wrap="square" lIns="51425" tIns="25700" rIns="51425" bIns="25700" anchor="b"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78" name="Google Shape;678;p75"/>
          <p:cNvSpPr txBox="1">
            <a:spLocks noGrp="1"/>
          </p:cNvSpPr>
          <p:nvPr>
            <p:ph type="title"/>
          </p:nvPr>
        </p:nvSpPr>
        <p:spPr>
          <a:xfrm>
            <a:off x="252584" y="250126"/>
            <a:ext cx="7862700" cy="443400"/>
          </a:xfrm>
          <a:prstGeom prst="rect">
            <a:avLst/>
          </a:prstGeom>
          <a:noFill/>
          <a:ln>
            <a:noFill/>
          </a:ln>
        </p:spPr>
        <p:txBody>
          <a:bodyPr spcFirstLastPara="1" wrap="square" lIns="51425" tIns="25700" rIns="51425" bIns="25700"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75"/>
          <p:cNvSpPr txBox="1">
            <a:spLocks noGrp="1"/>
          </p:cNvSpPr>
          <p:nvPr>
            <p:ph type="subTitle" idx="1"/>
          </p:nvPr>
        </p:nvSpPr>
        <p:spPr>
          <a:xfrm>
            <a:off x="252584" y="701207"/>
            <a:ext cx="8641200" cy="345300"/>
          </a:xfrm>
          <a:prstGeom prst="rect">
            <a:avLst/>
          </a:prstGeom>
          <a:noFill/>
          <a:ln>
            <a:noFill/>
          </a:ln>
        </p:spPr>
        <p:txBody>
          <a:bodyPr spcFirstLastPara="1" wrap="square" lIns="51425" tIns="25700" rIns="51425" bIns="25700" anchor="t" anchorCtr="0">
            <a:spAutoFit/>
          </a:bodyPr>
          <a:lstStyle>
            <a:lvl1pPr marR="0" lvl="0" algn="l" rtl="0">
              <a:lnSpc>
                <a:spcPct val="96000"/>
              </a:lnSpc>
              <a:spcBef>
                <a:spcPts val="700"/>
              </a:spcBef>
              <a:spcAft>
                <a:spcPts val="0"/>
              </a:spcAft>
              <a:buClr>
                <a:schemeClr val="accent1"/>
              </a:buClr>
              <a:buSzPts val="11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peaker Intro Slide">
  <p:cSld name="Speaker Intro Slide">
    <p:spTree>
      <p:nvGrpSpPr>
        <p:cNvPr id="1" name="Shape 680"/>
        <p:cNvGrpSpPr/>
        <p:nvPr/>
      </p:nvGrpSpPr>
      <p:grpSpPr>
        <a:xfrm>
          <a:off x="0" y="0"/>
          <a:ext cx="0" cy="0"/>
          <a:chOff x="0" y="0"/>
          <a:chExt cx="0" cy="0"/>
        </a:xfrm>
      </p:grpSpPr>
      <p:pic>
        <p:nvPicPr>
          <p:cNvPr id="681" name="Google Shape;681;p76"/>
          <p:cNvPicPr preferRelativeResize="0"/>
          <p:nvPr/>
        </p:nvPicPr>
        <p:blipFill rotWithShape="1">
          <a:blip r:embed="rId2">
            <a:alphaModFix amt="48000"/>
          </a:blip>
          <a:srcRect/>
          <a:stretch/>
        </p:blipFill>
        <p:spPr>
          <a:xfrm>
            <a:off x="0" y="1"/>
            <a:ext cx="9144000" cy="1771650"/>
          </a:xfrm>
          <a:prstGeom prst="rect">
            <a:avLst/>
          </a:prstGeom>
          <a:noFill/>
          <a:ln>
            <a:noFill/>
          </a:ln>
        </p:spPr>
      </p:pic>
      <p:sp>
        <p:nvSpPr>
          <p:cNvPr id="682" name="Google Shape;682;p76"/>
          <p:cNvSpPr/>
          <p:nvPr/>
        </p:nvSpPr>
        <p:spPr>
          <a:xfrm>
            <a:off x="1" y="0"/>
            <a:ext cx="9144000" cy="1771800"/>
          </a:xfrm>
          <a:prstGeom prst="parallelogram">
            <a:avLst>
              <a:gd name="adj" fmla="val 0"/>
            </a:avLst>
          </a:prstGeom>
          <a:gradFill>
            <a:gsLst>
              <a:gs pos="0">
                <a:srgbClr val="57529B">
                  <a:alpha val="65882"/>
                </a:srgbClr>
              </a:gs>
              <a:gs pos="100000">
                <a:srgbClr val="191998"/>
              </a:gs>
            </a:gsLst>
            <a:lin ang="8100019"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683" name="Google Shape;683;p76"/>
          <p:cNvSpPr txBox="1">
            <a:spLocks noGrp="1"/>
          </p:cNvSpPr>
          <p:nvPr>
            <p:ph type="title"/>
          </p:nvPr>
        </p:nvSpPr>
        <p:spPr>
          <a:xfrm>
            <a:off x="600074" y="285633"/>
            <a:ext cx="7604100" cy="6069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SzPts val="1100"/>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84" name="Google Shape;684;p76"/>
          <p:cNvSpPr>
            <a:spLocks noGrp="1"/>
          </p:cNvSpPr>
          <p:nvPr>
            <p:ph type="pic" idx="2"/>
          </p:nvPr>
        </p:nvSpPr>
        <p:spPr>
          <a:xfrm>
            <a:off x="600074"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685" name="Google Shape;685;p76"/>
          <p:cNvSpPr txBox="1">
            <a:spLocks noGrp="1"/>
          </p:cNvSpPr>
          <p:nvPr>
            <p:ph type="body" idx="1"/>
          </p:nvPr>
        </p:nvSpPr>
        <p:spPr>
          <a:xfrm>
            <a:off x="60824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86" name="Google Shape;686;p76"/>
          <p:cNvSpPr txBox="1">
            <a:spLocks noGrp="1"/>
          </p:cNvSpPr>
          <p:nvPr>
            <p:ph type="body" idx="3"/>
          </p:nvPr>
        </p:nvSpPr>
        <p:spPr>
          <a:xfrm>
            <a:off x="60824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87" name="Google Shape;687;p76"/>
          <p:cNvSpPr txBox="1">
            <a:spLocks noGrp="1"/>
          </p:cNvSpPr>
          <p:nvPr>
            <p:ph type="body" idx="4"/>
          </p:nvPr>
        </p:nvSpPr>
        <p:spPr>
          <a:xfrm>
            <a:off x="60824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88" name="Google Shape;688;p76"/>
          <p:cNvSpPr>
            <a:spLocks noGrp="1"/>
          </p:cNvSpPr>
          <p:nvPr>
            <p:ph type="pic" idx="5"/>
          </p:nvPr>
        </p:nvSpPr>
        <p:spPr>
          <a:xfrm>
            <a:off x="2677885"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689" name="Google Shape;689;p76"/>
          <p:cNvSpPr txBox="1">
            <a:spLocks noGrp="1"/>
          </p:cNvSpPr>
          <p:nvPr>
            <p:ph type="body" idx="6"/>
          </p:nvPr>
        </p:nvSpPr>
        <p:spPr>
          <a:xfrm>
            <a:off x="268605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0" name="Google Shape;690;p76"/>
          <p:cNvSpPr txBox="1">
            <a:spLocks noGrp="1"/>
          </p:cNvSpPr>
          <p:nvPr>
            <p:ph type="body" idx="7"/>
          </p:nvPr>
        </p:nvSpPr>
        <p:spPr>
          <a:xfrm>
            <a:off x="268605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1" name="Google Shape;691;p76"/>
          <p:cNvSpPr txBox="1">
            <a:spLocks noGrp="1"/>
          </p:cNvSpPr>
          <p:nvPr>
            <p:ph type="body" idx="8"/>
          </p:nvPr>
        </p:nvSpPr>
        <p:spPr>
          <a:xfrm>
            <a:off x="268605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2" name="Google Shape;692;p76"/>
          <p:cNvSpPr>
            <a:spLocks noGrp="1"/>
          </p:cNvSpPr>
          <p:nvPr>
            <p:ph type="pic" idx="9"/>
          </p:nvPr>
        </p:nvSpPr>
        <p:spPr>
          <a:xfrm>
            <a:off x="4767943"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693" name="Google Shape;693;p76"/>
          <p:cNvSpPr txBox="1">
            <a:spLocks noGrp="1"/>
          </p:cNvSpPr>
          <p:nvPr>
            <p:ph type="body" idx="13"/>
          </p:nvPr>
        </p:nvSpPr>
        <p:spPr>
          <a:xfrm>
            <a:off x="4776108"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4" name="Google Shape;694;p76"/>
          <p:cNvSpPr txBox="1">
            <a:spLocks noGrp="1"/>
          </p:cNvSpPr>
          <p:nvPr>
            <p:ph type="body" idx="14"/>
          </p:nvPr>
        </p:nvSpPr>
        <p:spPr>
          <a:xfrm>
            <a:off x="4776108"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5" name="Google Shape;695;p76"/>
          <p:cNvSpPr txBox="1">
            <a:spLocks noGrp="1"/>
          </p:cNvSpPr>
          <p:nvPr>
            <p:ph type="body" idx="15"/>
          </p:nvPr>
        </p:nvSpPr>
        <p:spPr>
          <a:xfrm>
            <a:off x="4776108"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6" name="Google Shape;696;p76"/>
          <p:cNvSpPr>
            <a:spLocks noGrp="1"/>
          </p:cNvSpPr>
          <p:nvPr>
            <p:ph type="pic" idx="16"/>
          </p:nvPr>
        </p:nvSpPr>
        <p:spPr>
          <a:xfrm>
            <a:off x="6845753"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697" name="Google Shape;697;p76"/>
          <p:cNvSpPr txBox="1">
            <a:spLocks noGrp="1"/>
          </p:cNvSpPr>
          <p:nvPr>
            <p:ph type="body" idx="17"/>
          </p:nvPr>
        </p:nvSpPr>
        <p:spPr>
          <a:xfrm>
            <a:off x="6853919"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8" name="Google Shape;698;p76"/>
          <p:cNvSpPr txBox="1">
            <a:spLocks noGrp="1"/>
          </p:cNvSpPr>
          <p:nvPr>
            <p:ph type="body" idx="18"/>
          </p:nvPr>
        </p:nvSpPr>
        <p:spPr>
          <a:xfrm>
            <a:off x="6853919"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699" name="Google Shape;699;p76"/>
          <p:cNvSpPr txBox="1">
            <a:spLocks noGrp="1"/>
          </p:cNvSpPr>
          <p:nvPr>
            <p:ph type="body" idx="19"/>
          </p:nvPr>
        </p:nvSpPr>
        <p:spPr>
          <a:xfrm>
            <a:off x="6853919"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700" name="Google Shape;700;p76"/>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1" name="Google Shape;701;p76"/>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02" name="Google Shape;702;p76"/>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703" name="Google Shape;703;p76"/>
          <p:cNvPicPr preferRelativeResize="0"/>
          <p:nvPr/>
        </p:nvPicPr>
        <p:blipFill rotWithShape="1">
          <a:blip r:embed="rId3">
            <a:alphaModFix/>
          </a:blip>
          <a:srcRect/>
          <a:stretch/>
        </p:blipFill>
        <p:spPr>
          <a:xfrm>
            <a:off x="8186977" y="206440"/>
            <a:ext cx="713898" cy="1714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04"/>
        <p:cNvGrpSpPr/>
        <p:nvPr/>
      </p:nvGrpSpPr>
      <p:grpSpPr>
        <a:xfrm>
          <a:off x="0" y="0"/>
          <a:ext cx="0" cy="0"/>
          <a:chOff x="0" y="0"/>
          <a:chExt cx="0" cy="0"/>
        </a:xfrm>
      </p:grpSpPr>
      <p:sp>
        <p:nvSpPr>
          <p:cNvPr id="705" name="Google Shape;705;p77"/>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6" name="Google Shape;706;p77"/>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707" name="Google Shape;707;p77"/>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08" name="Google Shape;708;p77"/>
          <p:cNvSpPr txBox="1">
            <a:spLocks noGrp="1"/>
          </p:cNvSpPr>
          <p:nvPr>
            <p:ph type="ftr" idx="11"/>
          </p:nvPr>
        </p:nvSpPr>
        <p:spPr>
          <a:xfrm>
            <a:off x="3957638" y="4864204"/>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709" name="Google Shape;709;p77"/>
          <p:cNvPicPr preferRelativeResize="0"/>
          <p:nvPr/>
        </p:nvPicPr>
        <p:blipFill rotWithShape="1">
          <a:blip r:embed="rId2">
            <a:alphaModFix/>
          </a:blip>
          <a:srcRect/>
          <a:stretch/>
        </p:blipFill>
        <p:spPr>
          <a:xfrm>
            <a:off x="8189259" y="206075"/>
            <a:ext cx="709332" cy="171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footer only)" type="blank">
  <p:cSld name="BLANK">
    <p:spTree>
      <p:nvGrpSpPr>
        <p:cNvPr id="1" name="Shape 785"/>
        <p:cNvGrpSpPr/>
        <p:nvPr/>
      </p:nvGrpSpPr>
      <p:grpSpPr>
        <a:xfrm>
          <a:off x="0" y="0"/>
          <a:ext cx="0" cy="0"/>
          <a:chOff x="0" y="0"/>
          <a:chExt cx="0" cy="0"/>
        </a:xfrm>
      </p:grpSpPr>
      <p:sp>
        <p:nvSpPr>
          <p:cNvPr id="786" name="Google Shape;786;p93"/>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87" name="Google Shape;787;p93"/>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788" name="Google Shape;788;p93"/>
          <p:cNvPicPr preferRelativeResize="0"/>
          <p:nvPr/>
        </p:nvPicPr>
        <p:blipFill rotWithShape="1">
          <a:blip r:embed="rId2">
            <a:alphaModFix amt="30000"/>
          </a:blip>
          <a:srcRect t="-18778"/>
          <a:stretch/>
        </p:blipFill>
        <p:spPr>
          <a:xfrm>
            <a:off x="5605718" y="1309021"/>
            <a:ext cx="3538283" cy="3836378"/>
          </a:xfrm>
          <a:prstGeom prst="rect">
            <a:avLst/>
          </a:prstGeom>
          <a:noFill/>
          <a:ln>
            <a:noFill/>
          </a:ln>
        </p:spPr>
      </p:pic>
      <p:sp>
        <p:nvSpPr>
          <p:cNvPr id="789" name="Google Shape;789;p93"/>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790"/>
        <p:cNvGrpSpPr/>
        <p:nvPr/>
      </p:nvGrpSpPr>
      <p:grpSpPr>
        <a:xfrm>
          <a:off x="0" y="0"/>
          <a:ext cx="0" cy="0"/>
          <a:chOff x="0" y="0"/>
          <a:chExt cx="0" cy="0"/>
        </a:xfrm>
      </p:grpSpPr>
      <p:sp>
        <p:nvSpPr>
          <p:cNvPr id="791" name="Google Shape;791;p94"/>
          <p:cNvSpPr txBox="1">
            <a:spLocks noGrp="1"/>
          </p:cNvSpPr>
          <p:nvPr>
            <p:ph type="ftr" idx="11"/>
          </p:nvPr>
        </p:nvSpPr>
        <p:spPr>
          <a:xfrm>
            <a:off x="250124" y="4801744"/>
            <a:ext cx="2822700" cy="204900"/>
          </a:xfrm>
          <a:prstGeom prst="rect">
            <a:avLst/>
          </a:prstGeom>
          <a:noFill/>
          <a:ln>
            <a:noFill/>
          </a:ln>
        </p:spPr>
        <p:txBody>
          <a:bodyPr spcFirstLastPara="1" wrap="square" lIns="51425" tIns="25700" rIns="51425" bIns="25700" anchor="b" anchorCtr="0">
            <a:noAutofit/>
          </a:bodyPr>
          <a:lstStyle>
            <a:lvl1pPr marR="0" lvl="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9pPr>
          </a:lstStyle>
          <a:p>
            <a:endParaRPr/>
          </a:p>
        </p:txBody>
      </p:sp>
      <p:sp>
        <p:nvSpPr>
          <p:cNvPr id="792" name="Google Shape;792;p94"/>
          <p:cNvSpPr txBox="1">
            <a:spLocks noGrp="1"/>
          </p:cNvSpPr>
          <p:nvPr>
            <p:ph type="sldNum" idx="12"/>
          </p:nvPr>
        </p:nvSpPr>
        <p:spPr>
          <a:xfrm>
            <a:off x="8211787" y="4801744"/>
            <a:ext cx="682200" cy="204900"/>
          </a:xfrm>
          <a:prstGeom prst="rect">
            <a:avLst/>
          </a:prstGeom>
          <a:noFill/>
          <a:ln>
            <a:noFill/>
          </a:ln>
        </p:spPr>
        <p:txBody>
          <a:bodyPr spcFirstLastPara="1" wrap="square" lIns="51425" tIns="25700" rIns="51425" bIns="25700" anchor="b"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793" name="Google Shape;793;p94"/>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794" name="Google Shape;794;p94"/>
          <p:cNvSpPr txBox="1">
            <a:spLocks noGrp="1"/>
          </p:cNvSpPr>
          <p:nvPr>
            <p:ph type="title"/>
          </p:nvPr>
        </p:nvSpPr>
        <p:spPr>
          <a:xfrm>
            <a:off x="252584" y="250126"/>
            <a:ext cx="7862700" cy="443400"/>
          </a:xfrm>
          <a:prstGeom prst="rect">
            <a:avLst/>
          </a:prstGeom>
          <a:noFill/>
          <a:ln>
            <a:noFill/>
          </a:ln>
        </p:spPr>
        <p:txBody>
          <a:bodyPr spcFirstLastPara="1" wrap="square" lIns="51425" tIns="25700" rIns="51425" bIns="25700"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94"/>
          <p:cNvSpPr txBox="1">
            <a:spLocks noGrp="1"/>
          </p:cNvSpPr>
          <p:nvPr>
            <p:ph type="subTitle" idx="1"/>
          </p:nvPr>
        </p:nvSpPr>
        <p:spPr>
          <a:xfrm>
            <a:off x="252584" y="701207"/>
            <a:ext cx="8641200" cy="345300"/>
          </a:xfrm>
          <a:prstGeom prst="rect">
            <a:avLst/>
          </a:prstGeom>
          <a:noFill/>
          <a:ln>
            <a:noFill/>
          </a:ln>
        </p:spPr>
        <p:txBody>
          <a:bodyPr spcFirstLastPara="1" wrap="square" lIns="51425" tIns="25700" rIns="51425" bIns="25700" anchor="t" anchorCtr="0">
            <a:spAutoFit/>
          </a:bodyPr>
          <a:lstStyle>
            <a:lvl1pPr marR="0" lvl="0" algn="l" rtl="0">
              <a:lnSpc>
                <a:spcPct val="96000"/>
              </a:lnSpc>
              <a:spcBef>
                <a:spcPts val="700"/>
              </a:spcBef>
              <a:spcAft>
                <a:spcPts val="0"/>
              </a:spcAft>
              <a:buClr>
                <a:schemeClr val="accent1"/>
              </a:buClr>
              <a:buSzPts val="11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peaker Intro Slide">
  <p:cSld name="Speaker Intro Slide">
    <p:spTree>
      <p:nvGrpSpPr>
        <p:cNvPr id="1" name="Shape 796"/>
        <p:cNvGrpSpPr/>
        <p:nvPr/>
      </p:nvGrpSpPr>
      <p:grpSpPr>
        <a:xfrm>
          <a:off x="0" y="0"/>
          <a:ext cx="0" cy="0"/>
          <a:chOff x="0" y="0"/>
          <a:chExt cx="0" cy="0"/>
        </a:xfrm>
      </p:grpSpPr>
      <p:pic>
        <p:nvPicPr>
          <p:cNvPr id="797" name="Google Shape;797;p95"/>
          <p:cNvPicPr preferRelativeResize="0"/>
          <p:nvPr/>
        </p:nvPicPr>
        <p:blipFill rotWithShape="1">
          <a:blip r:embed="rId2">
            <a:alphaModFix amt="48000"/>
          </a:blip>
          <a:srcRect/>
          <a:stretch/>
        </p:blipFill>
        <p:spPr>
          <a:xfrm>
            <a:off x="0" y="1"/>
            <a:ext cx="9144000" cy="1771650"/>
          </a:xfrm>
          <a:prstGeom prst="rect">
            <a:avLst/>
          </a:prstGeom>
          <a:noFill/>
          <a:ln>
            <a:noFill/>
          </a:ln>
        </p:spPr>
      </p:pic>
      <p:sp>
        <p:nvSpPr>
          <p:cNvPr id="798" name="Google Shape;798;p95"/>
          <p:cNvSpPr/>
          <p:nvPr/>
        </p:nvSpPr>
        <p:spPr>
          <a:xfrm>
            <a:off x="1" y="0"/>
            <a:ext cx="9144000" cy="1771800"/>
          </a:xfrm>
          <a:prstGeom prst="parallelogram">
            <a:avLst>
              <a:gd name="adj" fmla="val 0"/>
            </a:avLst>
          </a:prstGeom>
          <a:gradFill>
            <a:gsLst>
              <a:gs pos="0">
                <a:srgbClr val="57529B">
                  <a:alpha val="65882"/>
                </a:srgbClr>
              </a:gs>
              <a:gs pos="100000">
                <a:srgbClr val="191998"/>
              </a:gs>
            </a:gsLst>
            <a:lin ang="8100019"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sp>
        <p:nvSpPr>
          <p:cNvPr id="799" name="Google Shape;799;p95"/>
          <p:cNvSpPr txBox="1">
            <a:spLocks noGrp="1"/>
          </p:cNvSpPr>
          <p:nvPr>
            <p:ph type="title"/>
          </p:nvPr>
        </p:nvSpPr>
        <p:spPr>
          <a:xfrm>
            <a:off x="600074" y="285633"/>
            <a:ext cx="7604100" cy="6069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SzPts val="1100"/>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00" name="Google Shape;800;p95"/>
          <p:cNvSpPr>
            <a:spLocks noGrp="1"/>
          </p:cNvSpPr>
          <p:nvPr>
            <p:ph type="pic" idx="2"/>
          </p:nvPr>
        </p:nvSpPr>
        <p:spPr>
          <a:xfrm>
            <a:off x="600074"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801" name="Google Shape;801;p95"/>
          <p:cNvSpPr txBox="1">
            <a:spLocks noGrp="1"/>
          </p:cNvSpPr>
          <p:nvPr>
            <p:ph type="body" idx="1"/>
          </p:nvPr>
        </p:nvSpPr>
        <p:spPr>
          <a:xfrm>
            <a:off x="60824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2" name="Google Shape;802;p95"/>
          <p:cNvSpPr txBox="1">
            <a:spLocks noGrp="1"/>
          </p:cNvSpPr>
          <p:nvPr>
            <p:ph type="body" idx="3"/>
          </p:nvPr>
        </p:nvSpPr>
        <p:spPr>
          <a:xfrm>
            <a:off x="60824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3" name="Google Shape;803;p95"/>
          <p:cNvSpPr txBox="1">
            <a:spLocks noGrp="1"/>
          </p:cNvSpPr>
          <p:nvPr>
            <p:ph type="body" idx="4"/>
          </p:nvPr>
        </p:nvSpPr>
        <p:spPr>
          <a:xfrm>
            <a:off x="60824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4" name="Google Shape;804;p95"/>
          <p:cNvSpPr>
            <a:spLocks noGrp="1"/>
          </p:cNvSpPr>
          <p:nvPr>
            <p:ph type="pic" idx="5"/>
          </p:nvPr>
        </p:nvSpPr>
        <p:spPr>
          <a:xfrm>
            <a:off x="2677885"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805" name="Google Shape;805;p95"/>
          <p:cNvSpPr txBox="1">
            <a:spLocks noGrp="1"/>
          </p:cNvSpPr>
          <p:nvPr>
            <p:ph type="body" idx="6"/>
          </p:nvPr>
        </p:nvSpPr>
        <p:spPr>
          <a:xfrm>
            <a:off x="268605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6" name="Google Shape;806;p95"/>
          <p:cNvSpPr txBox="1">
            <a:spLocks noGrp="1"/>
          </p:cNvSpPr>
          <p:nvPr>
            <p:ph type="body" idx="7"/>
          </p:nvPr>
        </p:nvSpPr>
        <p:spPr>
          <a:xfrm>
            <a:off x="268605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7" name="Google Shape;807;p95"/>
          <p:cNvSpPr txBox="1">
            <a:spLocks noGrp="1"/>
          </p:cNvSpPr>
          <p:nvPr>
            <p:ph type="body" idx="8"/>
          </p:nvPr>
        </p:nvSpPr>
        <p:spPr>
          <a:xfrm>
            <a:off x="268605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08" name="Google Shape;808;p95"/>
          <p:cNvSpPr>
            <a:spLocks noGrp="1"/>
          </p:cNvSpPr>
          <p:nvPr>
            <p:ph type="pic" idx="9"/>
          </p:nvPr>
        </p:nvSpPr>
        <p:spPr>
          <a:xfrm>
            <a:off x="4767943"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809" name="Google Shape;809;p95"/>
          <p:cNvSpPr txBox="1">
            <a:spLocks noGrp="1"/>
          </p:cNvSpPr>
          <p:nvPr>
            <p:ph type="body" idx="13"/>
          </p:nvPr>
        </p:nvSpPr>
        <p:spPr>
          <a:xfrm>
            <a:off x="4776108"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0" name="Google Shape;810;p95"/>
          <p:cNvSpPr txBox="1">
            <a:spLocks noGrp="1"/>
          </p:cNvSpPr>
          <p:nvPr>
            <p:ph type="body" idx="14"/>
          </p:nvPr>
        </p:nvSpPr>
        <p:spPr>
          <a:xfrm>
            <a:off x="4776108"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1" name="Google Shape;811;p95"/>
          <p:cNvSpPr txBox="1">
            <a:spLocks noGrp="1"/>
          </p:cNvSpPr>
          <p:nvPr>
            <p:ph type="body" idx="15"/>
          </p:nvPr>
        </p:nvSpPr>
        <p:spPr>
          <a:xfrm>
            <a:off x="4776108"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2" name="Google Shape;812;p95"/>
          <p:cNvSpPr>
            <a:spLocks noGrp="1"/>
          </p:cNvSpPr>
          <p:nvPr>
            <p:ph type="pic" idx="16"/>
          </p:nvPr>
        </p:nvSpPr>
        <p:spPr>
          <a:xfrm>
            <a:off x="6845753" y="1409334"/>
            <a:ext cx="1028700" cy="1028700"/>
          </a:xfrm>
          <a:prstGeom prst="ellipse">
            <a:avLst/>
          </a:prstGeom>
          <a:solidFill>
            <a:schemeClr val="lt1"/>
          </a:solidFill>
          <a:ln w="19050" cap="flat" cmpd="sng">
            <a:solidFill>
              <a:schemeClr val="lt2"/>
            </a:solidFill>
            <a:prstDash val="solid"/>
            <a:round/>
            <a:headEnd type="none" w="sm" len="sm"/>
            <a:tailEnd type="none" w="sm" len="sm"/>
          </a:ln>
        </p:spPr>
      </p:sp>
      <p:sp>
        <p:nvSpPr>
          <p:cNvPr id="813" name="Google Shape;813;p95"/>
          <p:cNvSpPr txBox="1">
            <a:spLocks noGrp="1"/>
          </p:cNvSpPr>
          <p:nvPr>
            <p:ph type="body" idx="17"/>
          </p:nvPr>
        </p:nvSpPr>
        <p:spPr>
          <a:xfrm>
            <a:off x="6853919"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SzPts val="1400"/>
              <a:buNone/>
              <a:defRPr sz="1800" b="0" i="0">
                <a:solidFill>
                  <a:schemeClr val="lt2"/>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4" name="Google Shape;814;p95"/>
          <p:cNvSpPr txBox="1">
            <a:spLocks noGrp="1"/>
          </p:cNvSpPr>
          <p:nvPr>
            <p:ph type="body" idx="18"/>
          </p:nvPr>
        </p:nvSpPr>
        <p:spPr>
          <a:xfrm>
            <a:off x="6853919"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SzPts val="1400"/>
              <a:buNone/>
              <a:defRPr sz="900">
                <a:solidFill>
                  <a:srgbClr val="595959"/>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5" name="Google Shape;815;p95"/>
          <p:cNvSpPr txBox="1">
            <a:spLocks noGrp="1"/>
          </p:cNvSpPr>
          <p:nvPr>
            <p:ph type="body" idx="19"/>
          </p:nvPr>
        </p:nvSpPr>
        <p:spPr>
          <a:xfrm>
            <a:off x="6853919"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SzPts val="1400"/>
              <a:buNone/>
              <a:defRPr sz="700"/>
            </a:lvl1pPr>
            <a:lvl2pPr marL="914400" lvl="1" indent="-304800" algn="l" rtl="0">
              <a:lnSpc>
                <a:spcPct val="90000"/>
              </a:lnSpc>
              <a:spcBef>
                <a:spcPts val="400"/>
              </a:spcBef>
              <a:spcAft>
                <a:spcPts val="0"/>
              </a:spcAft>
              <a:buSzPts val="1200"/>
              <a:buChar char="•"/>
              <a:defRPr/>
            </a:lvl2pPr>
            <a:lvl3pPr marL="1371600" lvl="2" indent="-298450" algn="l" rtl="0">
              <a:lnSpc>
                <a:spcPct val="90000"/>
              </a:lnSpc>
              <a:spcBef>
                <a:spcPts val="400"/>
              </a:spcBef>
              <a:spcAft>
                <a:spcPts val="0"/>
              </a:spcAft>
              <a:buSzPts val="1100"/>
              <a:buChar char="•"/>
              <a:defRPr/>
            </a:lvl3pPr>
            <a:lvl4pPr marL="1828800" lvl="3" indent="-285750" algn="l" rtl="0">
              <a:lnSpc>
                <a:spcPct val="90000"/>
              </a:lnSpc>
              <a:spcBef>
                <a:spcPts val="400"/>
              </a:spcBef>
              <a:spcAft>
                <a:spcPts val="0"/>
              </a:spcAft>
              <a:buSzPts val="900"/>
              <a:buChar char="•"/>
              <a:defRPr/>
            </a:lvl4pPr>
            <a:lvl5pPr marL="2286000" lvl="4" indent="-285750" algn="l" rtl="0">
              <a:lnSpc>
                <a:spcPct val="90000"/>
              </a:lnSpc>
              <a:spcBef>
                <a:spcPts val="400"/>
              </a:spcBef>
              <a:spcAft>
                <a:spcPts val="0"/>
              </a:spcAft>
              <a:buSzPts val="9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16" name="Google Shape;816;p95"/>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17" name="Google Shape;817;p95"/>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18" name="Google Shape;818;p95"/>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19" name="Google Shape;819;p95"/>
          <p:cNvPicPr preferRelativeResize="0"/>
          <p:nvPr/>
        </p:nvPicPr>
        <p:blipFill rotWithShape="1">
          <a:blip r:embed="rId3">
            <a:alphaModFix/>
          </a:blip>
          <a:srcRect/>
          <a:stretch/>
        </p:blipFill>
        <p:spPr>
          <a:xfrm>
            <a:off x="8186977" y="206440"/>
            <a:ext cx="713898" cy="1714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20"/>
        <p:cNvGrpSpPr/>
        <p:nvPr/>
      </p:nvGrpSpPr>
      <p:grpSpPr>
        <a:xfrm>
          <a:off x="0" y="0"/>
          <a:ext cx="0" cy="0"/>
          <a:chOff x="0" y="0"/>
          <a:chExt cx="0" cy="0"/>
        </a:xfrm>
      </p:grpSpPr>
      <p:sp>
        <p:nvSpPr>
          <p:cNvPr id="821" name="Google Shape;821;p96"/>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22" name="Google Shape;822;p96"/>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23" name="Google Shape;823;p96"/>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24" name="Google Shape;824;p96"/>
          <p:cNvSpPr txBox="1">
            <a:spLocks noGrp="1"/>
          </p:cNvSpPr>
          <p:nvPr>
            <p:ph type="ftr" idx="11"/>
          </p:nvPr>
        </p:nvSpPr>
        <p:spPr>
          <a:xfrm>
            <a:off x="3957638" y="4864204"/>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25" name="Google Shape;825;p96"/>
          <p:cNvPicPr preferRelativeResize="0"/>
          <p:nvPr/>
        </p:nvPicPr>
        <p:blipFill rotWithShape="1">
          <a:blip r:embed="rId2">
            <a:alphaModFix/>
          </a:blip>
          <a:srcRect/>
          <a:stretch/>
        </p:blipFill>
        <p:spPr>
          <a:xfrm>
            <a:off x="8189259" y="206075"/>
            <a:ext cx="709332" cy="171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61"/>
        <p:cNvGrpSpPr/>
        <p:nvPr/>
      </p:nvGrpSpPr>
      <p:grpSpPr>
        <a:xfrm>
          <a:off x="0" y="0"/>
          <a:ext cx="0" cy="0"/>
          <a:chOff x="0" y="0"/>
          <a:chExt cx="0" cy="0"/>
        </a:xfrm>
      </p:grpSpPr>
      <p:sp>
        <p:nvSpPr>
          <p:cNvPr id="62" name="Google Shape;62;p6"/>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6"/>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6"/>
          <p:cNvPicPr preferRelativeResize="0"/>
          <p:nvPr/>
        </p:nvPicPr>
        <p:blipFill rotWithShape="1">
          <a:blip r:embed="rId2">
            <a:alphaModFix/>
          </a:blip>
          <a:srcRect/>
          <a:stretch/>
        </p:blipFill>
        <p:spPr>
          <a:xfrm>
            <a:off x="8189259" y="259033"/>
            <a:ext cx="709332" cy="17117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26"/>
        <p:cNvGrpSpPr/>
        <p:nvPr/>
      </p:nvGrpSpPr>
      <p:grpSpPr>
        <a:xfrm>
          <a:off x="0" y="0"/>
          <a:ext cx="0" cy="0"/>
          <a:chOff x="0" y="0"/>
          <a:chExt cx="0" cy="0"/>
        </a:xfrm>
      </p:grpSpPr>
      <p:sp>
        <p:nvSpPr>
          <p:cNvPr id="827" name="Google Shape;827;p97"/>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28" name="Google Shape;828;p9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829" name="Google Shape;829;p97"/>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830"/>
        <p:cNvGrpSpPr/>
        <p:nvPr/>
      </p:nvGrpSpPr>
      <p:grpSpPr>
        <a:xfrm>
          <a:off x="0" y="0"/>
          <a:ext cx="0" cy="0"/>
          <a:chOff x="0" y="0"/>
          <a:chExt cx="0" cy="0"/>
        </a:xfrm>
      </p:grpSpPr>
      <p:sp>
        <p:nvSpPr>
          <p:cNvPr id="831" name="Google Shape;831;p98"/>
          <p:cNvSpPr txBox="1">
            <a:spLocks noGrp="1"/>
          </p:cNvSpPr>
          <p:nvPr>
            <p:ph type="title"/>
          </p:nvPr>
        </p:nvSpPr>
        <p:spPr>
          <a:xfrm>
            <a:off x="352839" y="281298"/>
            <a:ext cx="7886700" cy="4791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SzPts val="1100"/>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32" name="Google Shape;832;p98"/>
          <p:cNvSpPr txBox="1">
            <a:spLocks noGrp="1"/>
          </p:cNvSpPr>
          <p:nvPr>
            <p:ph type="body" idx="1"/>
          </p:nvPr>
        </p:nvSpPr>
        <p:spPr>
          <a:xfrm>
            <a:off x="352838" y="776638"/>
            <a:ext cx="7870500" cy="2904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0"/>
              </a:spcBef>
              <a:spcAft>
                <a:spcPts val="0"/>
              </a:spcAft>
              <a:buSzPts val="1400"/>
              <a:buNone/>
              <a:defRPr sz="1100" b="1" i="0" u="none" strike="noStrike" cap="none">
                <a:solidFill>
                  <a:schemeClr val="dk1"/>
                </a:solidFill>
                <a:latin typeface="Inter"/>
                <a:ea typeface="Inter"/>
                <a:cs typeface="Inter"/>
                <a:sym typeface="Inter"/>
              </a:defRPr>
            </a:lvl1pPr>
            <a:lvl2pPr marL="914400" marR="0" lvl="1" indent="-228600" algn="l" rtl="0">
              <a:lnSpc>
                <a:spcPct val="100000"/>
              </a:lnSpc>
              <a:spcBef>
                <a:spcPts val="0"/>
              </a:spcBef>
              <a:spcAft>
                <a:spcPts val="0"/>
              </a:spcAft>
              <a:buSzPts val="1200"/>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900"/>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900"/>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100" b="0" i="0" u="none" strike="noStrike" cap="none">
                <a:solidFill>
                  <a:srgbClr val="000000"/>
                </a:solidFill>
                <a:latin typeface="Arial"/>
                <a:ea typeface="Arial"/>
                <a:cs typeface="Arial"/>
                <a:sym typeface="Arial"/>
              </a:defRPr>
            </a:lvl9pPr>
          </a:lstStyle>
          <a:p>
            <a:endParaRPr/>
          </a:p>
        </p:txBody>
      </p:sp>
      <p:sp>
        <p:nvSpPr>
          <p:cNvPr id="833" name="Google Shape;833;p98"/>
          <p:cNvSpPr txBox="1">
            <a:spLocks noGrp="1"/>
          </p:cNvSpPr>
          <p:nvPr>
            <p:ph type="ftr" idx="11"/>
          </p:nvPr>
        </p:nvSpPr>
        <p:spPr>
          <a:xfrm>
            <a:off x="3028950" y="4725280"/>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834" name="Google Shape;834;p98"/>
          <p:cNvSpPr txBox="1">
            <a:spLocks noGrp="1"/>
          </p:cNvSpPr>
          <p:nvPr>
            <p:ph type="sldNum" idx="12"/>
          </p:nvPr>
        </p:nvSpPr>
        <p:spPr>
          <a:xfrm>
            <a:off x="8535227" y="4725280"/>
            <a:ext cx="278400" cy="2739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ctr" anchorCtr="0">
            <a:noAutofit/>
          </a:bodyPr>
          <a:lstStyle>
            <a:lvl1pPr marL="0" lvl="0" indent="0" algn="ctr" rtl="0">
              <a:lnSpc>
                <a:spcPct val="100000"/>
              </a:lnSpc>
              <a:spcBef>
                <a:spcPts val="0"/>
              </a:spcBef>
              <a:spcAft>
                <a:spcPts val="0"/>
              </a:spcAft>
              <a:buNone/>
              <a:defRPr/>
            </a:lvl1pPr>
            <a:lvl2pPr marL="0" lvl="1" indent="0" algn="ctr" rtl="0">
              <a:lnSpc>
                <a:spcPct val="100000"/>
              </a:lnSpc>
              <a:spcBef>
                <a:spcPts val="0"/>
              </a:spcBef>
              <a:spcAft>
                <a:spcPts val="0"/>
              </a:spcAft>
              <a:buNone/>
              <a:defRPr/>
            </a:lvl2pPr>
            <a:lvl3pPr marL="0" lvl="2" indent="0" algn="ctr" rtl="0">
              <a:lnSpc>
                <a:spcPct val="100000"/>
              </a:lnSpc>
              <a:spcBef>
                <a:spcPts val="0"/>
              </a:spcBef>
              <a:spcAft>
                <a:spcPts val="0"/>
              </a:spcAft>
              <a:buNone/>
              <a:defRPr/>
            </a:lvl3pPr>
            <a:lvl4pPr marL="0" lvl="3" indent="0" algn="ctr" rtl="0">
              <a:lnSpc>
                <a:spcPct val="100000"/>
              </a:lnSpc>
              <a:spcBef>
                <a:spcPts val="0"/>
              </a:spcBef>
              <a:spcAft>
                <a:spcPts val="0"/>
              </a:spcAft>
              <a:buNone/>
              <a:defRPr/>
            </a:lvl4pPr>
            <a:lvl5pPr marL="0" lvl="4" indent="0" algn="ctr" rtl="0">
              <a:lnSpc>
                <a:spcPct val="100000"/>
              </a:lnSpc>
              <a:spcBef>
                <a:spcPts val="0"/>
              </a:spcBef>
              <a:spcAft>
                <a:spcPts val="0"/>
              </a:spcAft>
              <a:buNone/>
              <a:defRPr/>
            </a:lvl5pPr>
            <a:lvl6pPr marL="0" lvl="5" indent="0" algn="ctr" rtl="0">
              <a:lnSpc>
                <a:spcPct val="100000"/>
              </a:lnSpc>
              <a:spcBef>
                <a:spcPts val="0"/>
              </a:spcBef>
              <a:spcAft>
                <a:spcPts val="0"/>
              </a:spcAft>
              <a:buNone/>
              <a:defRPr/>
            </a:lvl6pPr>
            <a:lvl7pPr marL="0" lvl="6" indent="0" algn="ctr" rtl="0">
              <a:lnSpc>
                <a:spcPct val="100000"/>
              </a:lnSpc>
              <a:spcBef>
                <a:spcPts val="0"/>
              </a:spcBef>
              <a:spcAft>
                <a:spcPts val="0"/>
              </a:spcAft>
              <a:buNone/>
              <a:defRPr/>
            </a:lvl7pPr>
            <a:lvl8pPr marL="0" lvl="7" indent="0" algn="ctr" rtl="0">
              <a:lnSpc>
                <a:spcPct val="100000"/>
              </a:lnSpc>
              <a:spcBef>
                <a:spcPts val="0"/>
              </a:spcBef>
              <a:spcAft>
                <a:spcPts val="0"/>
              </a:spcAft>
              <a:buNone/>
              <a:defRPr/>
            </a:lvl8pPr>
            <a:lvl9pPr marL="0" lvl="8" indent="0" algn="ctr" rtl="0">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Slide">
  <p:cSld name="3-Column Slide">
    <p:spTree>
      <p:nvGrpSpPr>
        <p:cNvPr id="1" name="Shape 843"/>
        <p:cNvGrpSpPr/>
        <p:nvPr/>
      </p:nvGrpSpPr>
      <p:grpSpPr>
        <a:xfrm>
          <a:off x="0" y="0"/>
          <a:ext cx="0" cy="0"/>
          <a:chOff x="0" y="0"/>
          <a:chExt cx="0" cy="0"/>
        </a:xfrm>
      </p:grpSpPr>
      <p:sp>
        <p:nvSpPr>
          <p:cNvPr id="844" name="Google Shape;844;p100"/>
          <p:cNvSpPr txBox="1">
            <a:spLocks noGrp="1"/>
          </p:cNvSpPr>
          <p:nvPr>
            <p:ph type="body" idx="1"/>
          </p:nvPr>
        </p:nvSpPr>
        <p:spPr>
          <a:xfrm>
            <a:off x="677053" y="1257300"/>
            <a:ext cx="25278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5" name="Google Shape;845;p100"/>
          <p:cNvSpPr txBox="1">
            <a:spLocks noGrp="1"/>
          </p:cNvSpPr>
          <p:nvPr>
            <p:ph type="body" idx="2"/>
          </p:nvPr>
        </p:nvSpPr>
        <p:spPr>
          <a:xfrm>
            <a:off x="3363103" y="1257300"/>
            <a:ext cx="25278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6" name="Google Shape;846;p100"/>
          <p:cNvSpPr txBox="1">
            <a:spLocks noGrp="1"/>
          </p:cNvSpPr>
          <p:nvPr>
            <p:ph type="body" idx="3"/>
          </p:nvPr>
        </p:nvSpPr>
        <p:spPr>
          <a:xfrm>
            <a:off x="6049153" y="1257300"/>
            <a:ext cx="25278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7" name="Google Shape;847;p100"/>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48" name="Google Shape;848;p100"/>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49" name="Google Shape;849;p100"/>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cxnSp>
        <p:nvCxnSpPr>
          <p:cNvPr id="850" name="Google Shape;850;p100"/>
          <p:cNvCxnSpPr/>
          <p:nvPr/>
        </p:nvCxnSpPr>
        <p:spPr>
          <a:xfrm>
            <a:off x="3261259"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851" name="Google Shape;851;p100"/>
          <p:cNvCxnSpPr/>
          <p:nvPr/>
        </p:nvCxnSpPr>
        <p:spPr>
          <a:xfrm>
            <a:off x="5939982"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852" name="Google Shape;852;p100"/>
          <p:cNvCxnSpPr/>
          <p:nvPr/>
        </p:nvCxnSpPr>
        <p:spPr>
          <a:xfrm>
            <a:off x="602035" y="1450752"/>
            <a:ext cx="0" cy="3070200"/>
          </a:xfrm>
          <a:prstGeom prst="straightConnector1">
            <a:avLst/>
          </a:prstGeom>
          <a:noFill/>
          <a:ln w="9525" cap="flat" cmpd="sng">
            <a:solidFill>
              <a:srgbClr val="A8A4EE"/>
            </a:solidFill>
            <a:prstDash val="solid"/>
            <a:miter lim="800000"/>
            <a:headEnd type="none" w="sm" len="sm"/>
            <a:tailEnd type="none" w="sm" len="sm"/>
          </a:ln>
        </p:spPr>
      </p:cxnSp>
      <p:sp>
        <p:nvSpPr>
          <p:cNvPr id="853" name="Google Shape;853;p100"/>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54" name="Google Shape;854;p100"/>
          <p:cNvPicPr preferRelativeResize="0"/>
          <p:nvPr/>
        </p:nvPicPr>
        <p:blipFill rotWithShape="1">
          <a:blip r:embed="rId2">
            <a:alphaModFix/>
          </a:blip>
          <a:srcRect/>
          <a:stretch/>
        </p:blipFill>
        <p:spPr>
          <a:xfrm>
            <a:off x="187294" y="4879669"/>
            <a:ext cx="1091444" cy="13573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55"/>
        <p:cNvGrpSpPr/>
        <p:nvPr/>
      </p:nvGrpSpPr>
      <p:grpSpPr>
        <a:xfrm>
          <a:off x="0" y="0"/>
          <a:ext cx="0" cy="0"/>
          <a:chOff x="0" y="0"/>
          <a:chExt cx="0" cy="0"/>
        </a:xfrm>
      </p:grpSpPr>
      <p:sp>
        <p:nvSpPr>
          <p:cNvPr id="856" name="Google Shape;856;p101"/>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57" name="Google Shape;857;p101"/>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58" name="Google Shape;858;p101"/>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59" name="Google Shape;859;p101"/>
          <p:cNvSpPr txBox="1">
            <a:spLocks noGrp="1"/>
          </p:cNvSpPr>
          <p:nvPr>
            <p:ph type="ftr" idx="11"/>
          </p:nvPr>
        </p:nvSpPr>
        <p:spPr>
          <a:xfrm>
            <a:off x="3957638" y="4864204"/>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amp; Chart">
  <p:cSld name="Content &amp; Chart">
    <p:spTree>
      <p:nvGrpSpPr>
        <p:cNvPr id="1" name="Shape 860"/>
        <p:cNvGrpSpPr/>
        <p:nvPr/>
      </p:nvGrpSpPr>
      <p:grpSpPr>
        <a:xfrm>
          <a:off x="0" y="0"/>
          <a:ext cx="0" cy="0"/>
          <a:chOff x="0" y="0"/>
          <a:chExt cx="0" cy="0"/>
        </a:xfrm>
      </p:grpSpPr>
      <p:sp>
        <p:nvSpPr>
          <p:cNvPr id="861" name="Google Shape;861;p102"/>
          <p:cNvSpPr/>
          <p:nvPr/>
        </p:nvSpPr>
        <p:spPr>
          <a:xfrm>
            <a:off x="4571999" y="0"/>
            <a:ext cx="4572000" cy="5143500"/>
          </a:xfrm>
          <a:prstGeom prst="parallelogram">
            <a:avLst>
              <a:gd name="adj" fmla="val 0"/>
            </a:avLst>
          </a:prstGeom>
          <a:solidFill>
            <a:srgbClr val="F2F2F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Inter"/>
              <a:ea typeface="Inter"/>
              <a:cs typeface="Inter"/>
              <a:sym typeface="Inter"/>
            </a:endParaRPr>
          </a:p>
        </p:txBody>
      </p:sp>
      <p:sp>
        <p:nvSpPr>
          <p:cNvPr id="862" name="Google Shape;862;p102"/>
          <p:cNvSpPr txBox="1">
            <a:spLocks noGrp="1"/>
          </p:cNvSpPr>
          <p:nvPr>
            <p:ph type="body" idx="1"/>
          </p:nvPr>
        </p:nvSpPr>
        <p:spPr>
          <a:xfrm>
            <a:off x="600076" y="1153995"/>
            <a:ext cx="3396900" cy="3489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Clr>
                <a:schemeClr val="dk1"/>
              </a:buClr>
              <a:buSzPts val="1800"/>
              <a:buNone/>
              <a:defRPr sz="1800" b="0">
                <a:solidFill>
                  <a:schemeClr val="dk1"/>
                </a:solidFill>
                <a:latin typeface="Inter"/>
                <a:ea typeface="Inter"/>
                <a:cs typeface="Inter"/>
                <a:sym typeface="Inter"/>
              </a:defRPr>
            </a:lvl1pPr>
            <a:lvl2pPr marL="914400" lvl="1" indent="-228600" algn="l" rtl="0">
              <a:lnSpc>
                <a:spcPct val="90000"/>
              </a:lnSpc>
              <a:spcBef>
                <a:spcPts val="400"/>
              </a:spcBef>
              <a:spcAft>
                <a:spcPts val="0"/>
              </a:spcAft>
              <a:buSzPts val="1500"/>
              <a:buNone/>
              <a:defRPr sz="1500" b="1"/>
            </a:lvl2pPr>
            <a:lvl3pPr marL="1371600" lvl="2" indent="-228600" algn="l" rtl="0">
              <a:lnSpc>
                <a:spcPct val="90000"/>
              </a:lnSpc>
              <a:spcBef>
                <a:spcPts val="400"/>
              </a:spcBef>
              <a:spcAft>
                <a:spcPts val="0"/>
              </a:spcAft>
              <a:buSzPts val="1400"/>
              <a:buNone/>
              <a:defRPr sz="1400" b="1"/>
            </a:lvl3pPr>
            <a:lvl4pPr marL="1828800" lvl="3" indent="-228600" algn="l" rtl="0">
              <a:lnSpc>
                <a:spcPct val="90000"/>
              </a:lnSpc>
              <a:spcBef>
                <a:spcPts val="400"/>
              </a:spcBef>
              <a:spcAft>
                <a:spcPts val="0"/>
              </a:spcAft>
              <a:buSzPts val="1200"/>
              <a:buNone/>
              <a:defRPr sz="1200" b="1"/>
            </a:lvl4pPr>
            <a:lvl5pPr marL="2286000" lvl="4" indent="-228600" algn="l" rtl="0">
              <a:lnSpc>
                <a:spcPct val="9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863" name="Google Shape;863;p102"/>
          <p:cNvSpPr txBox="1">
            <a:spLocks noGrp="1"/>
          </p:cNvSpPr>
          <p:nvPr>
            <p:ph type="body" idx="2"/>
          </p:nvPr>
        </p:nvSpPr>
        <p:spPr>
          <a:xfrm>
            <a:off x="600076" y="1607623"/>
            <a:ext cx="3396900" cy="29277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64" name="Google Shape;864;p102"/>
          <p:cNvSpPr>
            <a:spLocks noGrp="1"/>
          </p:cNvSpPr>
          <p:nvPr>
            <p:ph type="chart" idx="3"/>
          </p:nvPr>
        </p:nvSpPr>
        <p:spPr>
          <a:xfrm>
            <a:off x="4738364" y="1257300"/>
            <a:ext cx="3912300" cy="3395700"/>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Inter"/>
                <a:ea typeface="Inter"/>
                <a:cs typeface="Inter"/>
                <a:sym typeface="Inter"/>
              </a:defRPr>
            </a:lvl1pPr>
            <a:lvl2pPr marR="0" lvl="1" algn="l" rtl="0">
              <a:lnSpc>
                <a:spcPct val="90000"/>
              </a:lnSpc>
              <a:spcBef>
                <a:spcPts val="400"/>
              </a:spcBef>
              <a:spcAft>
                <a:spcPts val="0"/>
              </a:spcAft>
              <a:buClr>
                <a:srgbClr val="57529B"/>
              </a:buClr>
              <a:buSzPts val="1200"/>
              <a:buFont typeface="Arial"/>
              <a:buChar char="•"/>
              <a:defRPr sz="1200" b="0" i="0" u="none" strike="noStrike" cap="none">
                <a:solidFill>
                  <a:srgbClr val="3F3F3F"/>
                </a:solidFill>
                <a:latin typeface="Inter"/>
                <a:ea typeface="Inter"/>
                <a:cs typeface="Inter"/>
                <a:sym typeface="Inter"/>
              </a:defRPr>
            </a:lvl2pPr>
            <a:lvl3pPr marR="0" lvl="2" algn="l" rtl="0">
              <a:lnSpc>
                <a:spcPct val="90000"/>
              </a:lnSpc>
              <a:spcBef>
                <a:spcPts val="400"/>
              </a:spcBef>
              <a:spcAft>
                <a:spcPts val="0"/>
              </a:spcAft>
              <a:buClr>
                <a:srgbClr val="57529B"/>
              </a:buClr>
              <a:buSzPts val="1100"/>
              <a:buFont typeface="Arial"/>
              <a:buChar char="•"/>
              <a:defRPr sz="1100" b="0" i="0" u="none" strike="noStrike" cap="none">
                <a:solidFill>
                  <a:srgbClr val="3F3F3F"/>
                </a:solidFill>
                <a:latin typeface="Inter"/>
                <a:ea typeface="Inter"/>
                <a:cs typeface="Inter"/>
                <a:sym typeface="Inter"/>
              </a:defRPr>
            </a:lvl3pPr>
            <a:lvl4pPr marR="0" lvl="3"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4pPr>
            <a:lvl5pPr marR="0" lvl="4"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9pPr>
          </a:lstStyle>
          <a:p>
            <a:endParaRPr/>
          </a:p>
        </p:txBody>
      </p:sp>
      <p:sp>
        <p:nvSpPr>
          <p:cNvPr id="865" name="Google Shape;865;p102"/>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6" name="Google Shape;866;p102"/>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67" name="Google Shape;867;p102"/>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68" name="Google Shape;868;p102"/>
          <p:cNvSpPr txBox="1">
            <a:spLocks noGrp="1"/>
          </p:cNvSpPr>
          <p:nvPr>
            <p:ph type="ftr" idx="11"/>
          </p:nvPr>
        </p:nvSpPr>
        <p:spPr>
          <a:xfrm>
            <a:off x="3957637" y="4862513"/>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69" name="Google Shape;869;p102"/>
          <p:cNvPicPr preferRelativeResize="0"/>
          <p:nvPr/>
        </p:nvPicPr>
        <p:blipFill rotWithShape="1">
          <a:blip r:embed="rId2">
            <a:alphaModFix/>
          </a:blip>
          <a:srcRect/>
          <a:stretch/>
        </p:blipFill>
        <p:spPr>
          <a:xfrm>
            <a:off x="8189259" y="206075"/>
            <a:ext cx="709332" cy="1711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peaker Intro Slide">
  <p:cSld name="Speaker Intro Slide">
    <p:spTree>
      <p:nvGrpSpPr>
        <p:cNvPr id="1" name="Shape 870"/>
        <p:cNvGrpSpPr/>
        <p:nvPr/>
      </p:nvGrpSpPr>
      <p:grpSpPr>
        <a:xfrm>
          <a:off x="0" y="0"/>
          <a:ext cx="0" cy="0"/>
          <a:chOff x="0" y="0"/>
          <a:chExt cx="0" cy="0"/>
        </a:xfrm>
      </p:grpSpPr>
      <p:grpSp>
        <p:nvGrpSpPr>
          <p:cNvPr id="871" name="Google Shape;871;p103"/>
          <p:cNvGrpSpPr/>
          <p:nvPr/>
        </p:nvGrpSpPr>
        <p:grpSpPr>
          <a:xfrm>
            <a:off x="0" y="-8988"/>
            <a:ext cx="9144000" cy="1771650"/>
            <a:chOff x="-1153887" y="306956"/>
            <a:chExt cx="12192000" cy="2362200"/>
          </a:xfrm>
        </p:grpSpPr>
        <p:pic>
          <p:nvPicPr>
            <p:cNvPr id="872" name="Google Shape;872;p103"/>
            <p:cNvPicPr preferRelativeResize="0"/>
            <p:nvPr/>
          </p:nvPicPr>
          <p:blipFill rotWithShape="1">
            <a:blip r:embed="rId2">
              <a:alphaModFix amt="48000"/>
            </a:blip>
            <a:srcRect t="40950" b="24602"/>
            <a:stretch/>
          </p:blipFill>
          <p:spPr>
            <a:xfrm>
              <a:off x="-1153887" y="306956"/>
              <a:ext cx="12192000" cy="2362200"/>
            </a:xfrm>
            <a:prstGeom prst="rect">
              <a:avLst/>
            </a:prstGeom>
            <a:noFill/>
            <a:ln>
              <a:noFill/>
            </a:ln>
            <a:effectLst>
              <a:outerShdw blurRad="57150" dist="19050" dir="5400000" algn="bl" rotWithShape="0">
                <a:schemeClr val="dk1">
                  <a:alpha val="50000"/>
                </a:schemeClr>
              </a:outerShdw>
              <a:reflection endPos="30000" dist="38100" dir="5400000" fadeDir="5400012" sy="-100000" algn="bl" rotWithShape="0"/>
            </a:effectLst>
          </p:spPr>
        </p:pic>
        <p:sp>
          <p:nvSpPr>
            <p:cNvPr id="873" name="Google Shape;873;p103"/>
            <p:cNvSpPr/>
            <p:nvPr/>
          </p:nvSpPr>
          <p:spPr>
            <a:xfrm>
              <a:off x="-1153887" y="306956"/>
              <a:ext cx="12192000" cy="2362200"/>
            </a:xfrm>
            <a:prstGeom prst="parallelogram">
              <a:avLst>
                <a:gd name="adj" fmla="val 0"/>
              </a:avLst>
            </a:prstGeom>
            <a:gradFill>
              <a:gsLst>
                <a:gs pos="0">
                  <a:srgbClr val="5BB700"/>
                </a:gs>
                <a:gs pos="100000">
                  <a:srgbClr val="C3C3F6">
                    <a:alpha val="50196"/>
                  </a:srgbClr>
                </a:gs>
              </a:gsLst>
              <a:lin ang="5400700" scaled="0"/>
            </a:gradFill>
            <a:ln>
              <a:noFill/>
            </a:ln>
            <a:effectLst>
              <a:outerShdw blurRad="57150" dist="19050" dir="5400000" algn="bl" rotWithShape="0">
                <a:schemeClr val="dk1">
                  <a:alpha val="50000"/>
                </a:schemeClr>
              </a:outerShdw>
              <a:reflection endPos="30000" dist="38100" dir="5400000" fadeDir="5400012" sy="-100000" algn="bl" rotWithShape="0"/>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Inter"/>
                <a:ea typeface="Inter"/>
                <a:cs typeface="Inter"/>
                <a:sym typeface="Inter"/>
              </a:endParaRPr>
            </a:p>
          </p:txBody>
        </p:sp>
      </p:grpSp>
      <p:sp>
        <p:nvSpPr>
          <p:cNvPr id="874" name="Google Shape;874;p103"/>
          <p:cNvSpPr txBox="1">
            <a:spLocks noGrp="1"/>
          </p:cNvSpPr>
          <p:nvPr>
            <p:ph type="title"/>
          </p:nvPr>
        </p:nvSpPr>
        <p:spPr>
          <a:xfrm>
            <a:off x="600074" y="285633"/>
            <a:ext cx="76041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2100"/>
              <a:buFont typeface="Inter SemiBold"/>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75" name="Google Shape;875;p103"/>
          <p:cNvSpPr>
            <a:spLocks noGrp="1"/>
          </p:cNvSpPr>
          <p:nvPr>
            <p:ph type="pic" idx="2"/>
          </p:nvPr>
        </p:nvSpPr>
        <p:spPr>
          <a:xfrm>
            <a:off x="600074" y="1409334"/>
            <a:ext cx="1028700" cy="1028700"/>
          </a:xfrm>
          <a:prstGeom prst="ellipse">
            <a:avLst/>
          </a:prstGeom>
          <a:solidFill>
            <a:schemeClr val="lt1"/>
          </a:solidFill>
          <a:ln w="19050" cap="flat" cmpd="sng">
            <a:solidFill>
              <a:schemeClr val="dk2"/>
            </a:solidFill>
            <a:prstDash val="solid"/>
            <a:round/>
            <a:headEnd type="none" w="sm" len="sm"/>
            <a:tailEnd type="none" w="sm" len="sm"/>
          </a:ln>
        </p:spPr>
      </p:sp>
      <p:sp>
        <p:nvSpPr>
          <p:cNvPr id="876" name="Google Shape;876;p103"/>
          <p:cNvSpPr txBox="1">
            <a:spLocks noGrp="1"/>
          </p:cNvSpPr>
          <p:nvPr>
            <p:ph type="body" idx="1"/>
          </p:nvPr>
        </p:nvSpPr>
        <p:spPr>
          <a:xfrm>
            <a:off x="60824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Clr>
                <a:schemeClr val="dk2"/>
              </a:buClr>
              <a:buSzPts val="1800"/>
              <a:buNone/>
              <a:defRPr sz="1800" b="0" i="0">
                <a:solidFill>
                  <a:schemeClr val="dk2"/>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7" name="Google Shape;877;p103"/>
          <p:cNvSpPr txBox="1">
            <a:spLocks noGrp="1"/>
          </p:cNvSpPr>
          <p:nvPr>
            <p:ph type="body" idx="3"/>
          </p:nvPr>
        </p:nvSpPr>
        <p:spPr>
          <a:xfrm>
            <a:off x="60824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595959"/>
              </a:buClr>
              <a:buSzPts val="900"/>
              <a:buNone/>
              <a:defRPr sz="900">
                <a:solidFill>
                  <a:srgbClr val="595959"/>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8" name="Google Shape;878;p103"/>
          <p:cNvSpPr txBox="1">
            <a:spLocks noGrp="1"/>
          </p:cNvSpPr>
          <p:nvPr>
            <p:ph type="body" idx="4"/>
          </p:nvPr>
        </p:nvSpPr>
        <p:spPr>
          <a:xfrm>
            <a:off x="60824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Clr>
                <a:srgbClr val="3F3F3F"/>
              </a:buClr>
              <a:buSzPts val="700"/>
              <a:buNone/>
              <a:defRPr sz="700"/>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9" name="Google Shape;879;p103"/>
          <p:cNvSpPr>
            <a:spLocks noGrp="1"/>
          </p:cNvSpPr>
          <p:nvPr>
            <p:ph type="pic" idx="5"/>
          </p:nvPr>
        </p:nvSpPr>
        <p:spPr>
          <a:xfrm>
            <a:off x="2677885" y="1409334"/>
            <a:ext cx="1028700" cy="1028700"/>
          </a:xfrm>
          <a:prstGeom prst="ellipse">
            <a:avLst/>
          </a:prstGeom>
          <a:solidFill>
            <a:schemeClr val="lt1"/>
          </a:solidFill>
          <a:ln w="19050" cap="flat" cmpd="sng">
            <a:solidFill>
              <a:schemeClr val="dk2"/>
            </a:solidFill>
            <a:prstDash val="solid"/>
            <a:round/>
            <a:headEnd type="none" w="sm" len="sm"/>
            <a:tailEnd type="none" w="sm" len="sm"/>
          </a:ln>
        </p:spPr>
      </p:sp>
      <p:sp>
        <p:nvSpPr>
          <p:cNvPr id="880" name="Google Shape;880;p103"/>
          <p:cNvSpPr txBox="1">
            <a:spLocks noGrp="1"/>
          </p:cNvSpPr>
          <p:nvPr>
            <p:ph type="body" idx="6"/>
          </p:nvPr>
        </p:nvSpPr>
        <p:spPr>
          <a:xfrm>
            <a:off x="2686050"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Clr>
                <a:schemeClr val="dk2"/>
              </a:buClr>
              <a:buSzPts val="1800"/>
              <a:buNone/>
              <a:defRPr sz="1800" b="0" i="0">
                <a:solidFill>
                  <a:schemeClr val="dk2"/>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1" name="Google Shape;881;p103"/>
          <p:cNvSpPr txBox="1">
            <a:spLocks noGrp="1"/>
          </p:cNvSpPr>
          <p:nvPr>
            <p:ph type="body" idx="7"/>
          </p:nvPr>
        </p:nvSpPr>
        <p:spPr>
          <a:xfrm>
            <a:off x="2686050"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595959"/>
              </a:buClr>
              <a:buSzPts val="900"/>
              <a:buNone/>
              <a:defRPr sz="900">
                <a:solidFill>
                  <a:srgbClr val="595959"/>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2" name="Google Shape;882;p103"/>
          <p:cNvSpPr txBox="1">
            <a:spLocks noGrp="1"/>
          </p:cNvSpPr>
          <p:nvPr>
            <p:ph type="body" idx="8"/>
          </p:nvPr>
        </p:nvSpPr>
        <p:spPr>
          <a:xfrm>
            <a:off x="2686050"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Clr>
                <a:srgbClr val="3F3F3F"/>
              </a:buClr>
              <a:buSzPts val="700"/>
              <a:buNone/>
              <a:defRPr sz="700"/>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3" name="Google Shape;883;p103"/>
          <p:cNvSpPr>
            <a:spLocks noGrp="1"/>
          </p:cNvSpPr>
          <p:nvPr>
            <p:ph type="pic" idx="9"/>
          </p:nvPr>
        </p:nvSpPr>
        <p:spPr>
          <a:xfrm>
            <a:off x="4767943" y="1409334"/>
            <a:ext cx="1028700" cy="1028700"/>
          </a:xfrm>
          <a:prstGeom prst="ellipse">
            <a:avLst/>
          </a:prstGeom>
          <a:solidFill>
            <a:schemeClr val="lt1"/>
          </a:solidFill>
          <a:ln w="19050" cap="flat" cmpd="sng">
            <a:solidFill>
              <a:schemeClr val="dk2"/>
            </a:solidFill>
            <a:prstDash val="solid"/>
            <a:round/>
            <a:headEnd type="none" w="sm" len="sm"/>
            <a:tailEnd type="none" w="sm" len="sm"/>
          </a:ln>
        </p:spPr>
      </p:sp>
      <p:sp>
        <p:nvSpPr>
          <p:cNvPr id="884" name="Google Shape;884;p103"/>
          <p:cNvSpPr txBox="1">
            <a:spLocks noGrp="1"/>
          </p:cNvSpPr>
          <p:nvPr>
            <p:ph type="body" idx="13"/>
          </p:nvPr>
        </p:nvSpPr>
        <p:spPr>
          <a:xfrm>
            <a:off x="4776108"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Clr>
                <a:schemeClr val="dk2"/>
              </a:buClr>
              <a:buSzPts val="1800"/>
              <a:buNone/>
              <a:defRPr sz="1800" b="0" i="0">
                <a:solidFill>
                  <a:schemeClr val="dk2"/>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5" name="Google Shape;885;p103"/>
          <p:cNvSpPr txBox="1">
            <a:spLocks noGrp="1"/>
          </p:cNvSpPr>
          <p:nvPr>
            <p:ph type="body" idx="14"/>
          </p:nvPr>
        </p:nvSpPr>
        <p:spPr>
          <a:xfrm>
            <a:off x="4776108"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595959"/>
              </a:buClr>
              <a:buSzPts val="900"/>
              <a:buNone/>
              <a:defRPr sz="900">
                <a:solidFill>
                  <a:srgbClr val="595959"/>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6" name="Google Shape;886;p103"/>
          <p:cNvSpPr txBox="1">
            <a:spLocks noGrp="1"/>
          </p:cNvSpPr>
          <p:nvPr>
            <p:ph type="body" idx="15"/>
          </p:nvPr>
        </p:nvSpPr>
        <p:spPr>
          <a:xfrm>
            <a:off x="4776108"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Clr>
                <a:srgbClr val="3F3F3F"/>
              </a:buClr>
              <a:buSzPts val="700"/>
              <a:buNone/>
              <a:defRPr sz="700"/>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7" name="Google Shape;887;p103"/>
          <p:cNvSpPr>
            <a:spLocks noGrp="1"/>
          </p:cNvSpPr>
          <p:nvPr>
            <p:ph type="pic" idx="16"/>
          </p:nvPr>
        </p:nvSpPr>
        <p:spPr>
          <a:xfrm>
            <a:off x="6845753" y="1409334"/>
            <a:ext cx="1028700" cy="1028700"/>
          </a:xfrm>
          <a:prstGeom prst="ellipse">
            <a:avLst/>
          </a:prstGeom>
          <a:solidFill>
            <a:schemeClr val="lt1"/>
          </a:solidFill>
          <a:ln w="19050" cap="flat" cmpd="sng">
            <a:solidFill>
              <a:schemeClr val="dk2"/>
            </a:solidFill>
            <a:prstDash val="solid"/>
            <a:round/>
            <a:headEnd type="none" w="sm" len="sm"/>
            <a:tailEnd type="none" w="sm" len="sm"/>
          </a:ln>
        </p:spPr>
      </p:sp>
      <p:sp>
        <p:nvSpPr>
          <p:cNvPr id="888" name="Google Shape;888;p103"/>
          <p:cNvSpPr txBox="1">
            <a:spLocks noGrp="1"/>
          </p:cNvSpPr>
          <p:nvPr>
            <p:ph type="body" idx="17"/>
          </p:nvPr>
        </p:nvSpPr>
        <p:spPr>
          <a:xfrm>
            <a:off x="6853919" y="2489753"/>
            <a:ext cx="1857300" cy="547500"/>
          </a:xfrm>
          <a:prstGeom prst="rect">
            <a:avLst/>
          </a:prstGeom>
          <a:noFill/>
          <a:ln>
            <a:noFill/>
          </a:ln>
        </p:spPr>
        <p:txBody>
          <a:bodyPr spcFirstLastPara="1" wrap="square" lIns="0" tIns="0" rIns="0" bIns="0" anchor="b" anchorCtr="0">
            <a:normAutofit/>
          </a:bodyPr>
          <a:lstStyle>
            <a:lvl1pPr marL="457200" lvl="0" indent="-228600" algn="l" rtl="0">
              <a:lnSpc>
                <a:spcPct val="90000"/>
              </a:lnSpc>
              <a:spcBef>
                <a:spcPts val="800"/>
              </a:spcBef>
              <a:spcAft>
                <a:spcPts val="0"/>
              </a:spcAft>
              <a:buClr>
                <a:schemeClr val="dk2"/>
              </a:buClr>
              <a:buSzPts val="1800"/>
              <a:buNone/>
              <a:defRPr sz="1800" b="0" i="0">
                <a:solidFill>
                  <a:schemeClr val="dk2"/>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89" name="Google Shape;889;p103"/>
          <p:cNvSpPr txBox="1">
            <a:spLocks noGrp="1"/>
          </p:cNvSpPr>
          <p:nvPr>
            <p:ph type="body" idx="18"/>
          </p:nvPr>
        </p:nvSpPr>
        <p:spPr>
          <a:xfrm>
            <a:off x="6853919" y="3086100"/>
            <a:ext cx="1857300" cy="3240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595959"/>
              </a:buClr>
              <a:buSzPts val="900"/>
              <a:buNone/>
              <a:defRPr sz="900">
                <a:solidFill>
                  <a:srgbClr val="595959"/>
                </a:solidFill>
                <a:latin typeface="Inter SemiBold"/>
                <a:ea typeface="Inter SemiBold"/>
                <a:cs typeface="Inter SemiBold"/>
                <a:sym typeface="Inter SemiBold"/>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0" name="Google Shape;890;p103"/>
          <p:cNvSpPr txBox="1">
            <a:spLocks noGrp="1"/>
          </p:cNvSpPr>
          <p:nvPr>
            <p:ph type="body" idx="19"/>
          </p:nvPr>
        </p:nvSpPr>
        <p:spPr>
          <a:xfrm>
            <a:off x="6853919" y="3517602"/>
            <a:ext cx="1857300" cy="882900"/>
          </a:xfrm>
          <a:prstGeom prst="rect">
            <a:avLst/>
          </a:prstGeom>
          <a:noFill/>
          <a:ln>
            <a:noFill/>
          </a:ln>
        </p:spPr>
        <p:txBody>
          <a:bodyPr spcFirstLastPara="1" wrap="square" lIns="0" tIns="0" rIns="0" bIns="0" anchor="t" anchorCtr="0">
            <a:normAutofit/>
          </a:bodyPr>
          <a:lstStyle>
            <a:lvl1pPr marL="457200" lvl="0" indent="-228600" algn="l" rtl="0">
              <a:lnSpc>
                <a:spcPct val="125000"/>
              </a:lnSpc>
              <a:spcBef>
                <a:spcPts val="800"/>
              </a:spcBef>
              <a:spcAft>
                <a:spcPts val="0"/>
              </a:spcAft>
              <a:buClr>
                <a:srgbClr val="3F3F3F"/>
              </a:buClr>
              <a:buSzPts val="700"/>
              <a:buNone/>
              <a:defRPr sz="700"/>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1" name="Google Shape;891;p103"/>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92" name="Google Shape;892;p103"/>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93" name="Google Shape;893;p103"/>
          <p:cNvSpPr txBox="1">
            <a:spLocks noGrp="1"/>
          </p:cNvSpPr>
          <p:nvPr>
            <p:ph type="ftr" idx="11"/>
          </p:nvPr>
        </p:nvSpPr>
        <p:spPr>
          <a:xfrm>
            <a:off x="3929063" y="4864204"/>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894" name="Google Shape;894;p103"/>
          <p:cNvPicPr preferRelativeResize="0"/>
          <p:nvPr/>
        </p:nvPicPr>
        <p:blipFill rotWithShape="1">
          <a:blip r:embed="rId3">
            <a:alphaModFix/>
          </a:blip>
          <a:srcRect/>
          <a:stretch/>
        </p:blipFill>
        <p:spPr>
          <a:xfrm>
            <a:off x="8191093" y="205193"/>
            <a:ext cx="706375" cy="1714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95"/>
        <p:cNvGrpSpPr/>
        <p:nvPr/>
      </p:nvGrpSpPr>
      <p:grpSpPr>
        <a:xfrm>
          <a:off x="0" y="0"/>
          <a:ext cx="0" cy="0"/>
          <a:chOff x="0" y="0"/>
          <a:chExt cx="0" cy="0"/>
        </a:xfrm>
      </p:grpSpPr>
      <p:sp>
        <p:nvSpPr>
          <p:cNvPr id="896" name="Google Shape;896;p104"/>
          <p:cNvSpPr txBox="1">
            <a:spLocks noGrp="1"/>
          </p:cNvSpPr>
          <p:nvPr>
            <p:ph type="body" idx="1"/>
          </p:nvPr>
        </p:nvSpPr>
        <p:spPr>
          <a:xfrm>
            <a:off x="600075" y="1257300"/>
            <a:ext cx="8286900" cy="32736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97" name="Google Shape;897;p104"/>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898" name="Google Shape;898;p104"/>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99" name="Google Shape;899;p104"/>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0" name="Google Shape;900;p104"/>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Column Slide" type="twoObj">
  <p:cSld name="TWO_OBJECTS">
    <p:spTree>
      <p:nvGrpSpPr>
        <p:cNvPr id="1" name="Shape 901"/>
        <p:cNvGrpSpPr/>
        <p:nvPr/>
      </p:nvGrpSpPr>
      <p:grpSpPr>
        <a:xfrm>
          <a:off x="0" y="0"/>
          <a:ext cx="0" cy="0"/>
          <a:chOff x="0" y="0"/>
          <a:chExt cx="0" cy="0"/>
        </a:xfrm>
      </p:grpSpPr>
      <p:sp>
        <p:nvSpPr>
          <p:cNvPr id="902" name="Google Shape;902;p105"/>
          <p:cNvSpPr txBox="1">
            <a:spLocks noGrp="1"/>
          </p:cNvSpPr>
          <p:nvPr>
            <p:ph type="title"/>
          </p:nvPr>
        </p:nvSpPr>
        <p:spPr>
          <a:xfrm>
            <a:off x="600075" y="286431"/>
            <a:ext cx="78867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3" name="Google Shape;903;p105"/>
          <p:cNvSpPr txBox="1">
            <a:spLocks noGrp="1"/>
          </p:cNvSpPr>
          <p:nvPr>
            <p:ph type="body" idx="1"/>
          </p:nvPr>
        </p:nvSpPr>
        <p:spPr>
          <a:xfrm>
            <a:off x="740036" y="1257300"/>
            <a:ext cx="3914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04" name="Google Shape;904;p105"/>
          <p:cNvSpPr txBox="1">
            <a:spLocks noGrp="1"/>
          </p:cNvSpPr>
          <p:nvPr>
            <p:ph type="body" idx="2"/>
          </p:nvPr>
        </p:nvSpPr>
        <p:spPr>
          <a:xfrm>
            <a:off x="4880480" y="1257300"/>
            <a:ext cx="38862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05" name="Google Shape;905;p105"/>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06" name="Google Shape;906;p105"/>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cxnSp>
        <p:nvCxnSpPr>
          <p:cNvPr id="907" name="Google Shape;907;p105"/>
          <p:cNvCxnSpPr/>
          <p:nvPr/>
        </p:nvCxnSpPr>
        <p:spPr>
          <a:xfrm>
            <a:off x="4742735"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908" name="Google Shape;908;p105"/>
          <p:cNvCxnSpPr/>
          <p:nvPr/>
        </p:nvCxnSpPr>
        <p:spPr>
          <a:xfrm>
            <a:off x="606941" y="1450752"/>
            <a:ext cx="0" cy="3070200"/>
          </a:xfrm>
          <a:prstGeom prst="straightConnector1">
            <a:avLst/>
          </a:prstGeom>
          <a:noFill/>
          <a:ln w="9525" cap="flat" cmpd="sng">
            <a:solidFill>
              <a:srgbClr val="A8A4EE"/>
            </a:solidFill>
            <a:prstDash val="solid"/>
            <a:miter lim="800000"/>
            <a:headEnd type="none" w="sm" len="sm"/>
            <a:tailEnd type="none" w="sm" len="sm"/>
          </a:ln>
        </p:spPr>
      </p:cxnSp>
      <p:sp>
        <p:nvSpPr>
          <p:cNvPr id="909" name="Google Shape;909;p105"/>
          <p:cNvSpPr txBox="1">
            <a:spLocks noGrp="1"/>
          </p:cNvSpPr>
          <p:nvPr>
            <p:ph type="ftr" idx="11"/>
          </p:nvPr>
        </p:nvSpPr>
        <p:spPr>
          <a:xfrm>
            <a:off x="4128373"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ist of Call Outs">
  <p:cSld name="List of Call Outs">
    <p:spTree>
      <p:nvGrpSpPr>
        <p:cNvPr id="1" name="Shape 910"/>
        <p:cNvGrpSpPr/>
        <p:nvPr/>
      </p:nvGrpSpPr>
      <p:grpSpPr>
        <a:xfrm>
          <a:off x="0" y="0"/>
          <a:ext cx="0" cy="0"/>
          <a:chOff x="0" y="0"/>
          <a:chExt cx="0" cy="0"/>
        </a:xfrm>
      </p:grpSpPr>
      <p:sp>
        <p:nvSpPr>
          <p:cNvPr id="911" name="Google Shape;911;p106"/>
          <p:cNvSpPr txBox="1">
            <a:spLocks noGrp="1"/>
          </p:cNvSpPr>
          <p:nvPr>
            <p:ph type="title"/>
          </p:nvPr>
        </p:nvSpPr>
        <p:spPr>
          <a:xfrm>
            <a:off x="600075" y="286431"/>
            <a:ext cx="78867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2" name="Google Shape;912;p106"/>
          <p:cNvSpPr txBox="1">
            <a:spLocks noGrp="1"/>
          </p:cNvSpPr>
          <p:nvPr>
            <p:ph type="body" idx="1"/>
          </p:nvPr>
        </p:nvSpPr>
        <p:spPr>
          <a:xfrm>
            <a:off x="600075" y="1257300"/>
            <a:ext cx="3344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200"/>
              </a:spcBef>
              <a:spcAft>
                <a:spcPts val="0"/>
              </a:spcAft>
              <a:buClr>
                <a:srgbClr val="3F3F3F"/>
              </a:buClr>
              <a:buSzPts val="1200"/>
              <a:buNone/>
              <a:defRPr sz="1200" b="1" u="sng"/>
            </a:lvl1pPr>
            <a:lvl2pPr marL="914400" lvl="1" indent="-228600" algn="l" rtl="0">
              <a:lnSpc>
                <a:spcPct val="90000"/>
              </a:lnSpc>
              <a:spcBef>
                <a:spcPts val="400"/>
              </a:spcBef>
              <a:spcAft>
                <a:spcPts val="0"/>
              </a:spcAft>
              <a:buSzPts val="900"/>
              <a:buNone/>
              <a:defRPr sz="900">
                <a:solidFill>
                  <a:srgbClr val="7F7F7F"/>
                </a:solidFill>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13" name="Google Shape;913;p106"/>
          <p:cNvSpPr txBox="1">
            <a:spLocks noGrp="1"/>
          </p:cNvSpPr>
          <p:nvPr>
            <p:ph type="body" idx="2"/>
          </p:nvPr>
        </p:nvSpPr>
        <p:spPr>
          <a:xfrm>
            <a:off x="4629150" y="1257300"/>
            <a:ext cx="38862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14" name="Google Shape;914;p106"/>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15" name="Google Shape;915;p106"/>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16" name="Google Shape;916;p106"/>
          <p:cNvSpPr txBox="1">
            <a:spLocks noGrp="1"/>
          </p:cNvSpPr>
          <p:nvPr>
            <p:ph type="ftr" idx="11"/>
          </p:nvPr>
        </p:nvSpPr>
        <p:spPr>
          <a:xfrm>
            <a:off x="3929063"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Column Slide">
  <p:cSld name="4-Column Slide">
    <p:spTree>
      <p:nvGrpSpPr>
        <p:cNvPr id="1" name="Shape 917"/>
        <p:cNvGrpSpPr/>
        <p:nvPr/>
      </p:nvGrpSpPr>
      <p:grpSpPr>
        <a:xfrm>
          <a:off x="0" y="0"/>
          <a:ext cx="0" cy="0"/>
          <a:chOff x="0" y="0"/>
          <a:chExt cx="0" cy="0"/>
        </a:xfrm>
      </p:grpSpPr>
      <p:sp>
        <p:nvSpPr>
          <p:cNvPr id="918" name="Google Shape;918;p107"/>
          <p:cNvSpPr txBox="1">
            <a:spLocks noGrp="1"/>
          </p:cNvSpPr>
          <p:nvPr>
            <p:ph type="body" idx="1"/>
          </p:nvPr>
        </p:nvSpPr>
        <p:spPr>
          <a:xfrm>
            <a:off x="684053" y="1257300"/>
            <a:ext cx="1880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19" name="Google Shape;919;p107"/>
          <p:cNvSpPr txBox="1">
            <a:spLocks noGrp="1"/>
          </p:cNvSpPr>
          <p:nvPr>
            <p:ph type="body" idx="2"/>
          </p:nvPr>
        </p:nvSpPr>
        <p:spPr>
          <a:xfrm>
            <a:off x="2683823" y="1257300"/>
            <a:ext cx="1880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20" name="Google Shape;920;p107"/>
          <p:cNvSpPr txBox="1">
            <a:spLocks noGrp="1"/>
          </p:cNvSpPr>
          <p:nvPr>
            <p:ph type="body" idx="3"/>
          </p:nvPr>
        </p:nvSpPr>
        <p:spPr>
          <a:xfrm>
            <a:off x="4672067" y="1257300"/>
            <a:ext cx="1880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21" name="Google Shape;921;p107"/>
          <p:cNvSpPr txBox="1">
            <a:spLocks noGrp="1"/>
          </p:cNvSpPr>
          <p:nvPr>
            <p:ph type="body" idx="4"/>
          </p:nvPr>
        </p:nvSpPr>
        <p:spPr>
          <a:xfrm>
            <a:off x="6671837" y="1257300"/>
            <a:ext cx="1880700" cy="32634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800"/>
              </a:spcBef>
              <a:spcAft>
                <a:spcPts val="0"/>
              </a:spcAft>
              <a:buClr>
                <a:srgbClr val="3F3F3F"/>
              </a:buClr>
              <a:buSzPts val="1400"/>
              <a:buNone/>
              <a:defRPr/>
            </a:lvl1pPr>
            <a:lvl2pPr marL="914400" lvl="1" indent="-317500" algn="l" rtl="0">
              <a:lnSpc>
                <a:spcPct val="90000"/>
              </a:lnSpc>
              <a:spcBef>
                <a:spcPts val="400"/>
              </a:spcBef>
              <a:spcAft>
                <a:spcPts val="0"/>
              </a:spcAft>
              <a:buSzPts val="1400"/>
              <a:buChar char="•"/>
              <a:defRPr/>
            </a:lvl2pPr>
            <a:lvl3pPr marL="1371600" lvl="2" indent="-317500" algn="l" rtl="0">
              <a:lnSpc>
                <a:spcPct val="90000"/>
              </a:lnSpc>
              <a:spcBef>
                <a:spcPts val="400"/>
              </a:spcBef>
              <a:spcAft>
                <a:spcPts val="0"/>
              </a:spcAft>
              <a:buSzPts val="1400"/>
              <a:buChar char="•"/>
              <a:defRPr/>
            </a:lvl3pPr>
            <a:lvl4pPr marL="1828800" lvl="3" indent="-317500" algn="l" rtl="0">
              <a:lnSpc>
                <a:spcPct val="90000"/>
              </a:lnSpc>
              <a:spcBef>
                <a:spcPts val="400"/>
              </a:spcBef>
              <a:spcAft>
                <a:spcPts val="0"/>
              </a:spcAft>
              <a:buSzPts val="1400"/>
              <a:buChar char="•"/>
              <a:defRPr/>
            </a:lvl4pPr>
            <a:lvl5pPr marL="2286000" lvl="4" indent="-317500" algn="l" rtl="0">
              <a:lnSpc>
                <a:spcPct val="90000"/>
              </a:lnSpc>
              <a:spcBef>
                <a:spcPts val="400"/>
              </a:spcBef>
              <a:spcAft>
                <a:spcPts val="0"/>
              </a:spcAft>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22" name="Google Shape;922;p107"/>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23" name="Google Shape;923;p107"/>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24" name="Google Shape;924;p107"/>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cxnSp>
        <p:nvCxnSpPr>
          <p:cNvPr id="925" name="Google Shape;925;p107"/>
          <p:cNvCxnSpPr/>
          <p:nvPr/>
        </p:nvCxnSpPr>
        <p:spPr>
          <a:xfrm>
            <a:off x="2605906"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926" name="Google Shape;926;p107"/>
          <p:cNvCxnSpPr/>
          <p:nvPr/>
        </p:nvCxnSpPr>
        <p:spPr>
          <a:xfrm>
            <a:off x="4622275"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927" name="Google Shape;927;p107"/>
          <p:cNvCxnSpPr/>
          <p:nvPr/>
        </p:nvCxnSpPr>
        <p:spPr>
          <a:xfrm>
            <a:off x="6615197" y="1450752"/>
            <a:ext cx="0" cy="3070200"/>
          </a:xfrm>
          <a:prstGeom prst="straightConnector1">
            <a:avLst/>
          </a:prstGeom>
          <a:noFill/>
          <a:ln w="9525" cap="flat" cmpd="sng">
            <a:solidFill>
              <a:srgbClr val="A8A4EE"/>
            </a:solidFill>
            <a:prstDash val="solid"/>
            <a:miter lim="800000"/>
            <a:headEnd type="none" w="sm" len="sm"/>
            <a:tailEnd type="none" w="sm" len="sm"/>
          </a:ln>
        </p:spPr>
      </p:cxnSp>
      <p:cxnSp>
        <p:nvCxnSpPr>
          <p:cNvPr id="928" name="Google Shape;928;p107"/>
          <p:cNvCxnSpPr/>
          <p:nvPr/>
        </p:nvCxnSpPr>
        <p:spPr>
          <a:xfrm>
            <a:off x="604490" y="1450752"/>
            <a:ext cx="0" cy="3070200"/>
          </a:xfrm>
          <a:prstGeom prst="straightConnector1">
            <a:avLst/>
          </a:prstGeom>
          <a:noFill/>
          <a:ln w="9525" cap="flat" cmpd="sng">
            <a:solidFill>
              <a:srgbClr val="A8A4EE"/>
            </a:solidFill>
            <a:prstDash val="solid"/>
            <a:miter lim="800000"/>
            <a:headEnd type="none" w="sm" len="sm"/>
            <a:tailEnd type="none" w="sm" len="sm"/>
          </a:ln>
        </p:spPr>
      </p:cxnSp>
      <p:sp>
        <p:nvSpPr>
          <p:cNvPr id="929" name="Google Shape;929;p107"/>
          <p:cNvSpPr txBox="1">
            <a:spLocks noGrp="1"/>
          </p:cNvSpPr>
          <p:nvPr>
            <p:ph type="ftr" idx="11"/>
          </p:nvPr>
        </p:nvSpPr>
        <p:spPr>
          <a:xfrm>
            <a:off x="4065398" y="4868407"/>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65"/>
        <p:cNvGrpSpPr/>
        <p:nvPr/>
      </p:nvGrpSpPr>
      <p:grpSpPr>
        <a:xfrm>
          <a:off x="0" y="0"/>
          <a:ext cx="0" cy="0"/>
          <a:chOff x="0" y="0"/>
          <a:chExt cx="0" cy="0"/>
        </a:xfrm>
      </p:grpSpPr>
      <p:sp>
        <p:nvSpPr>
          <p:cNvPr id="66" name="Google Shape;66;p7"/>
          <p:cNvSpPr txBox="1">
            <a:spLocks noGrp="1"/>
          </p:cNvSpPr>
          <p:nvPr>
            <p:ph type="ftr" idx="11"/>
          </p:nvPr>
        </p:nvSpPr>
        <p:spPr>
          <a:xfrm>
            <a:off x="73775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1100"/>
              <a:buFont typeface="Inter"/>
              <a:buNone/>
              <a:defRPr sz="800" b="0"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 name="Google Shape;67;p7"/>
          <p:cNvSpPr txBox="1">
            <a:spLocks noGrp="1"/>
          </p:cNvSpPr>
          <p:nvPr>
            <p:ph type="ctrTitle"/>
          </p:nvPr>
        </p:nvSpPr>
        <p:spPr>
          <a:xfrm>
            <a:off x="743042" y="1147972"/>
            <a:ext cx="7470000" cy="1231500"/>
          </a:xfrm>
          <a:prstGeom prst="rect">
            <a:avLst/>
          </a:prstGeom>
          <a:noFill/>
          <a:ln>
            <a:noFill/>
          </a:ln>
          <a:effectLst>
            <a:outerShdw blurRad="63500" dist="38100" dir="2700000" algn="tl" rotWithShape="0">
              <a:schemeClr val="dk2">
                <a:alpha val="40000"/>
              </a:schemeClr>
            </a:outerShdw>
          </a:effectLst>
        </p:spPr>
        <p:txBody>
          <a:bodyPr spcFirstLastPara="1" wrap="square" lIns="0" tIns="0" rIns="0" bIns="0" anchor="b" anchorCtr="0">
            <a:noAutofit/>
          </a:bodyPr>
          <a:lstStyle>
            <a:lvl1pPr marR="0" lvl="0" algn="l" rtl="0">
              <a:lnSpc>
                <a:spcPct val="90000"/>
              </a:lnSpc>
              <a:spcBef>
                <a:spcPts val="0"/>
              </a:spcBef>
              <a:spcAft>
                <a:spcPts val="0"/>
              </a:spcAft>
              <a:buClr>
                <a:schemeClr val="lt1"/>
              </a:buClr>
              <a:buSzPts val="3000"/>
              <a:buFont typeface="Inter SemiBold"/>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7"/>
          <p:cNvSpPr txBox="1">
            <a:spLocks noGrp="1"/>
          </p:cNvSpPr>
          <p:nvPr>
            <p:ph type="subTitle" idx="1"/>
          </p:nvPr>
        </p:nvSpPr>
        <p:spPr>
          <a:xfrm>
            <a:off x="741023" y="2442114"/>
            <a:ext cx="7473900" cy="645300"/>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Inter"/>
                <a:ea typeface="Inter"/>
                <a:cs typeface="Inter"/>
                <a:sym typeface="Inter"/>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69" name="Google Shape;69;p7"/>
          <p:cNvSpPr txBox="1">
            <a:spLocks noGrp="1"/>
          </p:cNvSpPr>
          <p:nvPr>
            <p:ph type="body" idx="2"/>
          </p:nvPr>
        </p:nvSpPr>
        <p:spPr>
          <a:xfrm>
            <a:off x="737756" y="3899377"/>
            <a:ext cx="7480500" cy="284400"/>
          </a:xfrm>
          <a:prstGeom prst="rect">
            <a:avLst/>
          </a:prstGeom>
          <a:noFill/>
          <a:ln>
            <a:noFill/>
          </a:ln>
        </p:spPr>
        <p:txBody>
          <a:bodyPr spcFirstLastPara="1" wrap="square" lIns="0" tIns="0" rIns="0" bIns="0" anchor="b" anchorCtr="0">
            <a:noAutofit/>
          </a:bodyPr>
          <a:lstStyle>
            <a:lvl1pPr marL="457200" marR="0" lvl="0" indent="-228600" algn="l"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Inter"/>
                <a:ea typeface="Inter"/>
                <a:cs typeface="Inter"/>
                <a:sym typeface="Inter"/>
              </a:defRPr>
            </a:lvl1pPr>
            <a:lvl2pPr marL="914400" marR="0" lvl="1" indent="-317500" algn="l" rtl="0">
              <a:lnSpc>
                <a:spcPct val="90000"/>
              </a:lnSpc>
              <a:spcBef>
                <a:spcPts val="400"/>
              </a:spcBef>
              <a:spcAft>
                <a:spcPts val="0"/>
              </a:spcAft>
              <a:buClr>
                <a:schemeClr val="lt1"/>
              </a:buClr>
              <a:buSzPts val="1400"/>
              <a:buFont typeface="Arial"/>
              <a:buChar char="•"/>
              <a:defRPr sz="1800" b="0" i="0" u="none" strike="noStrike" cap="none">
                <a:solidFill>
                  <a:schemeClr val="lt1"/>
                </a:solidFill>
                <a:latin typeface="Arial"/>
                <a:ea typeface="Arial"/>
                <a:cs typeface="Arial"/>
                <a:sym typeface="Arial"/>
              </a:defRPr>
            </a:lvl2pPr>
            <a:lvl3pPr marL="1371600" marR="0" lvl="2" indent="-304800" algn="l" rtl="0">
              <a:lnSpc>
                <a:spcPct val="90000"/>
              </a:lnSpc>
              <a:spcBef>
                <a:spcPts val="400"/>
              </a:spcBef>
              <a:spcAft>
                <a:spcPts val="0"/>
              </a:spcAft>
              <a:buClr>
                <a:schemeClr val="lt1"/>
              </a:buClr>
              <a:buSzPts val="1200"/>
              <a:buFont typeface="Arial"/>
              <a:buChar char="•"/>
              <a:defRPr sz="1500" b="0" i="0" u="none" strike="noStrike" cap="none">
                <a:solidFill>
                  <a:schemeClr val="lt1"/>
                </a:solidFill>
                <a:latin typeface="Arial"/>
                <a:ea typeface="Arial"/>
                <a:cs typeface="Arial"/>
                <a:sym typeface="Arial"/>
              </a:defRPr>
            </a:lvl3pPr>
            <a:lvl4pPr marL="1828800" marR="0" lvl="3"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4pPr>
            <a:lvl5pPr marL="2286000" marR="0" lvl="4"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0" name="Google Shape;70;p7"/>
          <p:cNvSpPr txBox="1">
            <a:spLocks noGrp="1"/>
          </p:cNvSpPr>
          <p:nvPr>
            <p:ph type="body" idx="3"/>
          </p:nvPr>
        </p:nvSpPr>
        <p:spPr>
          <a:xfrm>
            <a:off x="737756" y="3552001"/>
            <a:ext cx="7480500" cy="284400"/>
          </a:xfrm>
          <a:prstGeom prst="rect">
            <a:avLst/>
          </a:prstGeom>
          <a:noFill/>
          <a:ln>
            <a:noFill/>
          </a:ln>
        </p:spPr>
        <p:txBody>
          <a:bodyPr spcFirstLastPara="1" wrap="square" lIns="0" tIns="0" rIns="0" bIns="0" anchor="b" anchorCtr="0">
            <a:noAutofit/>
          </a:bodyPr>
          <a:lstStyle>
            <a:lvl1pPr marL="457200" marR="0" lvl="0" indent="-228600" algn="l" rtl="0">
              <a:lnSpc>
                <a:spcPct val="90000"/>
              </a:lnSpc>
              <a:spcBef>
                <a:spcPts val="800"/>
              </a:spcBef>
              <a:spcAft>
                <a:spcPts val="0"/>
              </a:spcAft>
              <a:buClr>
                <a:schemeClr val="lt1"/>
              </a:buClr>
              <a:buSzPts val="1200"/>
              <a:buFont typeface="Arial"/>
              <a:buNone/>
              <a:defRPr sz="800" b="0" i="0" u="none" strike="noStrike" cap="none">
                <a:solidFill>
                  <a:schemeClr val="lt1"/>
                </a:solidFill>
                <a:latin typeface="Inter"/>
                <a:ea typeface="Inter"/>
                <a:cs typeface="Inter"/>
                <a:sym typeface="Inter"/>
              </a:defRPr>
            </a:lvl1pPr>
            <a:lvl2pPr marL="914400" marR="0" lvl="1" indent="-317500" algn="l" rtl="0">
              <a:lnSpc>
                <a:spcPct val="90000"/>
              </a:lnSpc>
              <a:spcBef>
                <a:spcPts val="400"/>
              </a:spcBef>
              <a:spcAft>
                <a:spcPts val="0"/>
              </a:spcAft>
              <a:buClr>
                <a:schemeClr val="lt1"/>
              </a:buClr>
              <a:buSzPts val="1400"/>
              <a:buFont typeface="Arial"/>
              <a:buChar char="•"/>
              <a:defRPr sz="1800" b="0" i="0" u="none" strike="noStrike" cap="none">
                <a:solidFill>
                  <a:schemeClr val="lt1"/>
                </a:solidFill>
                <a:latin typeface="Arial"/>
                <a:ea typeface="Arial"/>
                <a:cs typeface="Arial"/>
                <a:sym typeface="Arial"/>
              </a:defRPr>
            </a:lvl2pPr>
            <a:lvl3pPr marL="1371600" marR="0" lvl="2" indent="-304800" algn="l" rtl="0">
              <a:lnSpc>
                <a:spcPct val="90000"/>
              </a:lnSpc>
              <a:spcBef>
                <a:spcPts val="400"/>
              </a:spcBef>
              <a:spcAft>
                <a:spcPts val="0"/>
              </a:spcAft>
              <a:buClr>
                <a:schemeClr val="lt1"/>
              </a:buClr>
              <a:buSzPts val="1200"/>
              <a:buFont typeface="Arial"/>
              <a:buChar char="•"/>
              <a:defRPr sz="1500" b="0" i="0" u="none" strike="noStrike" cap="none">
                <a:solidFill>
                  <a:schemeClr val="lt1"/>
                </a:solidFill>
                <a:latin typeface="Arial"/>
                <a:ea typeface="Arial"/>
                <a:cs typeface="Arial"/>
                <a:sym typeface="Arial"/>
              </a:defRPr>
            </a:lvl3pPr>
            <a:lvl4pPr marL="1828800" marR="0" lvl="3"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4pPr>
            <a:lvl5pPr marL="2286000" marR="0" lvl="4"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1" name="Google Shape;71;p7"/>
          <p:cNvSpPr/>
          <p:nvPr/>
        </p:nvSpPr>
        <p:spPr>
          <a:xfrm>
            <a:off x="1" y="1"/>
            <a:ext cx="1114500" cy="5143500"/>
          </a:xfrm>
          <a:prstGeom prst="rect">
            <a:avLst/>
          </a:prstGeom>
          <a:solidFill>
            <a:srgbClr val="04060A"/>
          </a:solidFill>
          <a:ln w="12700" cap="flat" cmpd="sng">
            <a:solidFill>
              <a:srgbClr val="1F206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2" name="Google Shape;72;p7"/>
          <p:cNvPicPr preferRelativeResize="0"/>
          <p:nvPr/>
        </p:nvPicPr>
        <p:blipFill rotWithShape="1">
          <a:blip r:embed="rId2">
            <a:alphaModFix/>
          </a:blip>
          <a:srcRect t="26807" r="21953" b="24347"/>
          <a:stretch/>
        </p:blipFill>
        <p:spPr>
          <a:xfrm>
            <a:off x="925753" y="0"/>
            <a:ext cx="8218248" cy="5143501"/>
          </a:xfrm>
          <a:prstGeom prst="rect">
            <a:avLst/>
          </a:prstGeom>
          <a:noFill/>
          <a:ln>
            <a:noFill/>
          </a:ln>
        </p:spPr>
      </p:pic>
      <p:pic>
        <p:nvPicPr>
          <p:cNvPr id="73" name="Google Shape;73;p7"/>
          <p:cNvPicPr preferRelativeResize="0"/>
          <p:nvPr/>
        </p:nvPicPr>
        <p:blipFill rotWithShape="1">
          <a:blip r:embed="rId3">
            <a:alphaModFix/>
          </a:blip>
          <a:srcRect/>
          <a:stretch/>
        </p:blipFill>
        <p:spPr>
          <a:xfrm>
            <a:off x="7269548" y="253364"/>
            <a:ext cx="1624329" cy="39258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mp; Chart">
  <p:cSld name="Title &amp; Chart">
    <p:spTree>
      <p:nvGrpSpPr>
        <p:cNvPr id="1" name="Shape 930"/>
        <p:cNvGrpSpPr/>
        <p:nvPr/>
      </p:nvGrpSpPr>
      <p:grpSpPr>
        <a:xfrm>
          <a:off x="0" y="0"/>
          <a:ext cx="0" cy="0"/>
          <a:chOff x="0" y="0"/>
          <a:chExt cx="0" cy="0"/>
        </a:xfrm>
      </p:grpSpPr>
      <p:sp>
        <p:nvSpPr>
          <p:cNvPr id="931" name="Google Shape;931;p108"/>
          <p:cNvSpPr>
            <a:spLocks noGrp="1"/>
          </p:cNvSpPr>
          <p:nvPr>
            <p:ph type="chart" idx="2"/>
          </p:nvPr>
        </p:nvSpPr>
        <p:spPr>
          <a:xfrm>
            <a:off x="600076" y="1257300"/>
            <a:ext cx="7926000" cy="3395700"/>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Inter"/>
                <a:ea typeface="Inter"/>
                <a:cs typeface="Inter"/>
                <a:sym typeface="Inter"/>
              </a:defRPr>
            </a:lvl1pPr>
            <a:lvl2pPr marR="0" lvl="1" algn="l" rtl="0">
              <a:lnSpc>
                <a:spcPct val="90000"/>
              </a:lnSpc>
              <a:spcBef>
                <a:spcPts val="400"/>
              </a:spcBef>
              <a:spcAft>
                <a:spcPts val="0"/>
              </a:spcAft>
              <a:buClr>
                <a:srgbClr val="57529B"/>
              </a:buClr>
              <a:buSzPts val="1200"/>
              <a:buFont typeface="Arial"/>
              <a:buChar char="•"/>
              <a:defRPr sz="1200" b="0" i="0" u="none" strike="noStrike" cap="none">
                <a:solidFill>
                  <a:srgbClr val="3F3F3F"/>
                </a:solidFill>
                <a:latin typeface="Inter"/>
                <a:ea typeface="Inter"/>
                <a:cs typeface="Inter"/>
                <a:sym typeface="Inter"/>
              </a:defRPr>
            </a:lvl2pPr>
            <a:lvl3pPr marR="0" lvl="2" algn="l" rtl="0">
              <a:lnSpc>
                <a:spcPct val="90000"/>
              </a:lnSpc>
              <a:spcBef>
                <a:spcPts val="400"/>
              </a:spcBef>
              <a:spcAft>
                <a:spcPts val="0"/>
              </a:spcAft>
              <a:buClr>
                <a:srgbClr val="57529B"/>
              </a:buClr>
              <a:buSzPts val="1100"/>
              <a:buFont typeface="Arial"/>
              <a:buChar char="•"/>
              <a:defRPr sz="1100" b="0" i="0" u="none" strike="noStrike" cap="none">
                <a:solidFill>
                  <a:srgbClr val="3F3F3F"/>
                </a:solidFill>
                <a:latin typeface="Inter"/>
                <a:ea typeface="Inter"/>
                <a:cs typeface="Inter"/>
                <a:sym typeface="Inter"/>
              </a:defRPr>
            </a:lvl3pPr>
            <a:lvl4pPr marR="0" lvl="3"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4pPr>
            <a:lvl5pPr marR="0" lvl="4"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9pPr>
          </a:lstStyle>
          <a:p>
            <a:endParaRPr/>
          </a:p>
        </p:txBody>
      </p:sp>
      <p:sp>
        <p:nvSpPr>
          <p:cNvPr id="932" name="Google Shape;932;p108"/>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3" name="Google Shape;933;p108"/>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34" name="Google Shape;934;p108"/>
          <p:cNvSpPr txBox="1">
            <a:spLocks noGrp="1"/>
          </p:cNvSpPr>
          <p:nvPr>
            <p:ph type="title"/>
          </p:nvPr>
        </p:nvSpPr>
        <p:spPr>
          <a:xfrm>
            <a:off x="600075" y="291663"/>
            <a:ext cx="8286900" cy="606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5" name="Google Shape;935;p108"/>
          <p:cNvSpPr txBox="1">
            <a:spLocks noGrp="1"/>
          </p:cNvSpPr>
          <p:nvPr>
            <p:ph type="ftr" idx="11"/>
          </p:nvPr>
        </p:nvSpPr>
        <p:spPr>
          <a:xfrm>
            <a:off x="3948709"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footer only)" type="blank">
  <p:cSld name="BLANK">
    <p:spTree>
      <p:nvGrpSpPr>
        <p:cNvPr id="1" name="Shape 936"/>
        <p:cNvGrpSpPr/>
        <p:nvPr/>
      </p:nvGrpSpPr>
      <p:grpSpPr>
        <a:xfrm>
          <a:off x="0" y="0"/>
          <a:ext cx="0" cy="0"/>
          <a:chOff x="0" y="0"/>
          <a:chExt cx="0" cy="0"/>
        </a:xfrm>
      </p:grpSpPr>
      <p:sp>
        <p:nvSpPr>
          <p:cNvPr id="937" name="Google Shape;937;p109"/>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38" name="Google Shape;938;p109"/>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39" name="Google Shape;939;p109"/>
          <p:cNvSpPr txBox="1">
            <a:spLocks noGrp="1"/>
          </p:cNvSpPr>
          <p:nvPr>
            <p:ph type="ftr" idx="11"/>
          </p:nvPr>
        </p:nvSpPr>
        <p:spPr>
          <a:xfrm>
            <a:off x="3843882" y="4862512"/>
            <a:ext cx="1228800" cy="135600"/>
          </a:xfrm>
          <a:prstGeom prst="rect">
            <a:avLst/>
          </a:prstGeom>
          <a:noFill/>
          <a:ln>
            <a:noFill/>
          </a:ln>
        </p:spPr>
        <p:txBody>
          <a:bodyPr spcFirstLastPara="1" wrap="square" lIns="68575" tIns="34275" rIns="68575" bIns="34275" anchor="t" anchorCtr="0">
            <a:noAutofit/>
          </a:bodyPr>
          <a:lstStyle>
            <a:lvl1pPr lvl="0" algn="l" rtl="0">
              <a:lnSpc>
                <a:spcPct val="100000"/>
              </a:lnSpc>
              <a:spcBef>
                <a:spcPts val="0"/>
              </a:spcBef>
              <a:spcAft>
                <a:spcPts val="0"/>
              </a:spcAft>
              <a:buSzPts val="1100"/>
              <a:buNone/>
              <a:defRPr>
                <a:solidFill>
                  <a:srgbClr val="3F3F3F"/>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940" name="Google Shape;940;p109"/>
          <p:cNvPicPr preferRelativeResize="0"/>
          <p:nvPr/>
        </p:nvPicPr>
        <p:blipFill rotWithShape="1">
          <a:blip r:embed="rId2">
            <a:alphaModFix amt="30000"/>
          </a:blip>
          <a:srcRect l="2507" t="-9390" r="43907" b="49997"/>
          <a:stretch/>
        </p:blipFill>
        <p:spPr>
          <a:xfrm>
            <a:off x="5605718" y="1309021"/>
            <a:ext cx="3538287" cy="383638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1"/>
        <p:cNvGrpSpPr/>
        <p:nvPr/>
      </p:nvGrpSpPr>
      <p:grpSpPr>
        <a:xfrm>
          <a:off x="0" y="0"/>
          <a:ext cx="0" cy="0"/>
          <a:chOff x="0" y="0"/>
          <a:chExt cx="0" cy="0"/>
        </a:xfrm>
      </p:grpSpPr>
      <p:sp>
        <p:nvSpPr>
          <p:cNvPr id="942" name="Google Shape;942;p110"/>
          <p:cNvSpPr txBox="1">
            <a:spLocks noGrp="1"/>
          </p:cNvSpPr>
          <p:nvPr>
            <p:ph type="title"/>
          </p:nvPr>
        </p:nvSpPr>
        <p:spPr>
          <a:xfrm>
            <a:off x="311700" y="445025"/>
            <a:ext cx="8520600" cy="572700"/>
          </a:xfrm>
          <a:prstGeom prst="rect">
            <a:avLst/>
          </a:prstGeom>
          <a:noFill/>
          <a:ln>
            <a:noFill/>
          </a:ln>
        </p:spPr>
        <p:txBody>
          <a:bodyPr spcFirstLastPara="1" wrap="square" lIns="51425" tIns="25700" rIns="51425" bIns="25700" anchor="ctr" anchorCtr="0">
            <a:normAutofit/>
          </a:bodyPr>
          <a:lstStyle>
            <a:lvl1pPr lvl="0" algn="l" rtl="0">
              <a:lnSpc>
                <a:spcPct val="100000"/>
              </a:lnSpc>
              <a:spcBef>
                <a:spcPts val="0"/>
              </a:spcBef>
              <a:spcAft>
                <a:spcPts val="0"/>
              </a:spcAft>
              <a:buSzPts val="800"/>
              <a:buNone/>
              <a:defRPr/>
            </a:lvl1pPr>
            <a:lvl2pPr lvl="1" algn="l" rtl="0">
              <a:lnSpc>
                <a:spcPct val="100000"/>
              </a:lnSpc>
              <a:spcBef>
                <a:spcPts val="0"/>
              </a:spcBef>
              <a:spcAft>
                <a:spcPts val="0"/>
              </a:spcAft>
              <a:buSzPts val="800"/>
              <a:buNone/>
              <a:defRPr/>
            </a:lvl2pPr>
            <a:lvl3pPr lvl="2" algn="l" rtl="0">
              <a:lnSpc>
                <a:spcPct val="100000"/>
              </a:lnSpc>
              <a:spcBef>
                <a:spcPts val="0"/>
              </a:spcBef>
              <a:spcAft>
                <a:spcPts val="0"/>
              </a:spcAft>
              <a:buSzPts val="800"/>
              <a:buNone/>
              <a:defRPr/>
            </a:lvl3pPr>
            <a:lvl4pPr lvl="3" algn="l" rtl="0">
              <a:lnSpc>
                <a:spcPct val="100000"/>
              </a:lnSpc>
              <a:spcBef>
                <a:spcPts val="0"/>
              </a:spcBef>
              <a:spcAft>
                <a:spcPts val="0"/>
              </a:spcAft>
              <a:buSzPts val="800"/>
              <a:buNone/>
              <a:defRPr/>
            </a:lvl4pPr>
            <a:lvl5pPr lvl="4" algn="l" rtl="0">
              <a:lnSpc>
                <a:spcPct val="100000"/>
              </a:lnSpc>
              <a:spcBef>
                <a:spcPts val="0"/>
              </a:spcBef>
              <a:spcAft>
                <a:spcPts val="0"/>
              </a:spcAft>
              <a:buSzPts val="800"/>
              <a:buNone/>
              <a:defRPr/>
            </a:lvl5pPr>
            <a:lvl6pPr lvl="5" algn="l" rtl="0">
              <a:lnSpc>
                <a:spcPct val="100000"/>
              </a:lnSpc>
              <a:spcBef>
                <a:spcPts val="0"/>
              </a:spcBef>
              <a:spcAft>
                <a:spcPts val="0"/>
              </a:spcAft>
              <a:buSzPts val="800"/>
              <a:buNone/>
              <a:defRPr/>
            </a:lvl6pPr>
            <a:lvl7pPr lvl="6" algn="l" rtl="0">
              <a:lnSpc>
                <a:spcPct val="100000"/>
              </a:lnSpc>
              <a:spcBef>
                <a:spcPts val="0"/>
              </a:spcBef>
              <a:spcAft>
                <a:spcPts val="0"/>
              </a:spcAft>
              <a:buSzPts val="800"/>
              <a:buNone/>
              <a:defRPr/>
            </a:lvl7pPr>
            <a:lvl8pPr lvl="7" algn="l" rtl="0">
              <a:lnSpc>
                <a:spcPct val="100000"/>
              </a:lnSpc>
              <a:spcBef>
                <a:spcPts val="0"/>
              </a:spcBef>
              <a:spcAft>
                <a:spcPts val="0"/>
              </a:spcAft>
              <a:buSzPts val="800"/>
              <a:buNone/>
              <a:defRPr/>
            </a:lvl8pPr>
            <a:lvl9pPr lvl="8" algn="l" rtl="0">
              <a:lnSpc>
                <a:spcPct val="100000"/>
              </a:lnSpc>
              <a:spcBef>
                <a:spcPts val="0"/>
              </a:spcBef>
              <a:spcAft>
                <a:spcPts val="0"/>
              </a:spcAft>
              <a:buSzPts val="800"/>
              <a:buNone/>
              <a:defRPr/>
            </a:lvl9pPr>
          </a:lstStyle>
          <a:p>
            <a:endParaRPr/>
          </a:p>
        </p:txBody>
      </p:sp>
      <p:sp>
        <p:nvSpPr>
          <p:cNvPr id="943" name="Google Shape;943;p110"/>
          <p:cNvSpPr txBox="1">
            <a:spLocks noGrp="1"/>
          </p:cNvSpPr>
          <p:nvPr>
            <p:ph type="sldNum" idx="12"/>
          </p:nvPr>
        </p:nvSpPr>
        <p:spPr>
          <a:xfrm>
            <a:off x="8472458" y="4663217"/>
            <a:ext cx="548700" cy="393600"/>
          </a:xfrm>
          <a:prstGeom prst="rect">
            <a:avLst/>
          </a:prstGeom>
          <a:noFill/>
          <a:ln w="9525" cap="flat" cmpd="sng">
            <a:solidFill>
              <a:srgbClr val="BFBFBF"/>
            </a:solidFill>
            <a:prstDash val="solid"/>
            <a:round/>
            <a:headEnd type="none" w="sm" len="sm"/>
            <a:tailEnd type="none" w="sm" len="sm"/>
          </a:ln>
        </p:spPr>
        <p:txBody>
          <a:bodyPr spcFirstLastPara="1" wrap="square" lIns="51425" tIns="25700" rIns="51425" bIns="25700" anchor="ctr" anchorCtr="0">
            <a:noAutofit/>
          </a:bodyPr>
          <a:lstStyle>
            <a:lvl1pPr marL="0" marR="0" lvl="0"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1pPr>
            <a:lvl2pPr marL="0" marR="0" lvl="1"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2pPr>
            <a:lvl3pPr marL="0" marR="0" lvl="2"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3pPr>
            <a:lvl4pPr marL="0" marR="0" lvl="3"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4pPr>
            <a:lvl5pPr marL="0" marR="0" lvl="4"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5pPr>
            <a:lvl6pPr marL="0" marR="0" lvl="5"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6pPr>
            <a:lvl7pPr marL="0" marR="0" lvl="6"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7pPr>
            <a:lvl8pPr marL="0" marR="0" lvl="7"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8pPr>
            <a:lvl9pPr marL="0" marR="0" lvl="8" indent="0" algn="ctr" rtl="0">
              <a:lnSpc>
                <a:spcPct val="100000"/>
              </a:lnSpc>
              <a:spcBef>
                <a:spcPts val="0"/>
              </a:spcBef>
              <a:spcAft>
                <a:spcPts val="0"/>
              </a:spcAft>
              <a:buClr>
                <a:srgbClr val="000000"/>
              </a:buClr>
              <a:buSzPts val="600"/>
              <a:buFont typeface="Arial"/>
              <a:buNone/>
              <a:defRPr sz="800" b="0" i="0" u="none" strike="noStrike" cap="none">
                <a:solidFill>
                  <a:srgbClr val="969696"/>
                </a:solidFill>
                <a:latin typeface="Lato"/>
                <a:ea typeface="Lato"/>
                <a:cs typeface="Lato"/>
                <a:sym typeface="Lato"/>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44"/>
        <p:cNvGrpSpPr/>
        <p:nvPr/>
      </p:nvGrpSpPr>
      <p:grpSpPr>
        <a:xfrm>
          <a:off x="0" y="0"/>
          <a:ext cx="0" cy="0"/>
          <a:chOff x="0" y="0"/>
          <a:chExt cx="0" cy="0"/>
        </a:xfrm>
      </p:grpSpPr>
      <p:pic>
        <p:nvPicPr>
          <p:cNvPr id="945" name="Google Shape;945;p111"/>
          <p:cNvPicPr preferRelativeResize="0"/>
          <p:nvPr/>
        </p:nvPicPr>
        <p:blipFill rotWithShape="1">
          <a:blip r:embed="rId2">
            <a:alphaModFix/>
          </a:blip>
          <a:srcRect l="-80"/>
          <a:stretch/>
        </p:blipFill>
        <p:spPr>
          <a:xfrm flipH="1">
            <a:off x="1843646" y="-429"/>
            <a:ext cx="7717331" cy="5143499"/>
          </a:xfrm>
          <a:prstGeom prst="rect">
            <a:avLst/>
          </a:prstGeom>
          <a:noFill/>
          <a:ln>
            <a:noFill/>
          </a:ln>
        </p:spPr>
      </p:pic>
      <p:sp>
        <p:nvSpPr>
          <p:cNvPr id="946" name="Google Shape;946;p111"/>
          <p:cNvSpPr/>
          <p:nvPr/>
        </p:nvSpPr>
        <p:spPr>
          <a:xfrm>
            <a:off x="1" y="0"/>
            <a:ext cx="1843800" cy="5143500"/>
          </a:xfrm>
          <a:prstGeom prst="parallelogram">
            <a:avLst>
              <a:gd name="adj" fmla="val 0"/>
            </a:avLst>
          </a:prstGeom>
          <a:gradFill>
            <a:gsLst>
              <a:gs pos="0">
                <a:srgbClr val="57529B">
                  <a:alpha val="65882"/>
                </a:srgbClr>
              </a:gs>
              <a:gs pos="100000">
                <a:schemeClr val="dk2"/>
              </a:gs>
            </a:gsLst>
            <a:lin ang="8100019"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Inter"/>
              <a:ea typeface="Inter"/>
              <a:cs typeface="Inter"/>
              <a:sym typeface="Inter"/>
            </a:endParaRPr>
          </a:p>
        </p:txBody>
      </p:sp>
      <p:sp>
        <p:nvSpPr>
          <p:cNvPr id="947" name="Google Shape;947;p111"/>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lvl="0" algn="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48" name="Google Shape;948;p111"/>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49" name="Google Shape;949;p111"/>
          <p:cNvSpPr/>
          <p:nvPr/>
        </p:nvSpPr>
        <p:spPr>
          <a:xfrm>
            <a:off x="1843643" y="0"/>
            <a:ext cx="7717200" cy="5143200"/>
          </a:xfrm>
          <a:prstGeom prst="rect">
            <a:avLst/>
          </a:prstGeom>
          <a:solidFill>
            <a:schemeClr val="dk1">
              <a:alpha val="4784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Inter"/>
              <a:ea typeface="Inter"/>
              <a:cs typeface="Inter"/>
              <a:sym typeface="Inter"/>
            </a:endParaRPr>
          </a:p>
        </p:txBody>
      </p:sp>
      <p:pic>
        <p:nvPicPr>
          <p:cNvPr id="950" name="Google Shape;950;p111"/>
          <p:cNvPicPr preferRelativeResize="0"/>
          <p:nvPr/>
        </p:nvPicPr>
        <p:blipFill rotWithShape="1">
          <a:blip r:embed="rId3">
            <a:alphaModFix/>
          </a:blip>
          <a:srcRect/>
          <a:stretch/>
        </p:blipFill>
        <p:spPr>
          <a:xfrm>
            <a:off x="7198849" y="410264"/>
            <a:ext cx="1624329" cy="392586"/>
          </a:xfrm>
          <a:prstGeom prst="rect">
            <a:avLst/>
          </a:prstGeom>
          <a:noFill/>
          <a:ln>
            <a:noFill/>
          </a:ln>
        </p:spPr>
      </p:pic>
      <p:sp>
        <p:nvSpPr>
          <p:cNvPr id="951" name="Google Shape;951;p111"/>
          <p:cNvSpPr txBox="1">
            <a:spLocks noGrp="1"/>
          </p:cNvSpPr>
          <p:nvPr>
            <p:ph type="ctrTitle"/>
          </p:nvPr>
        </p:nvSpPr>
        <p:spPr>
          <a:xfrm>
            <a:off x="1016306" y="1257300"/>
            <a:ext cx="7866000" cy="1231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000"/>
              <a:buFont typeface="Inter SemiBold"/>
              <a:buNone/>
              <a:defRPr sz="30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52" name="Google Shape;952;p111"/>
          <p:cNvSpPr txBox="1">
            <a:spLocks noGrp="1"/>
          </p:cNvSpPr>
          <p:nvPr>
            <p:ph type="subTitle" idx="1"/>
          </p:nvPr>
        </p:nvSpPr>
        <p:spPr>
          <a:xfrm>
            <a:off x="1016531" y="2571321"/>
            <a:ext cx="7870200" cy="6450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SzPts val="1400"/>
              <a:buNone/>
              <a:defRPr sz="1400">
                <a:solidFill>
                  <a:schemeClr val="lt1"/>
                </a:solidFill>
              </a:defRPr>
            </a:lvl1pPr>
            <a:lvl2pPr lvl="1" algn="ctr" rtl="0">
              <a:lnSpc>
                <a:spcPct val="90000"/>
              </a:lnSpc>
              <a:spcBef>
                <a:spcPts val="400"/>
              </a:spcBef>
              <a:spcAft>
                <a:spcPts val="0"/>
              </a:spcAft>
              <a:buSzPts val="1500"/>
              <a:buNone/>
              <a:defRPr sz="1500"/>
            </a:lvl2pPr>
            <a:lvl3pPr lvl="2" algn="ctr" rtl="0">
              <a:lnSpc>
                <a:spcPct val="90000"/>
              </a:lnSpc>
              <a:spcBef>
                <a:spcPts val="400"/>
              </a:spcBef>
              <a:spcAft>
                <a:spcPts val="0"/>
              </a:spcAft>
              <a:buSzPts val="1400"/>
              <a:buNone/>
              <a:defRPr sz="1400"/>
            </a:lvl3pPr>
            <a:lvl4pPr lvl="3" algn="ctr" rtl="0">
              <a:lnSpc>
                <a:spcPct val="90000"/>
              </a:lnSpc>
              <a:spcBef>
                <a:spcPts val="400"/>
              </a:spcBef>
              <a:spcAft>
                <a:spcPts val="0"/>
              </a:spcAft>
              <a:buSzPts val="1200"/>
              <a:buNone/>
              <a:defRPr sz="1200"/>
            </a:lvl4pPr>
            <a:lvl5pPr lvl="4" algn="ctr" rtl="0">
              <a:lnSpc>
                <a:spcPct val="90000"/>
              </a:lnSpc>
              <a:spcBef>
                <a:spcPts val="400"/>
              </a:spcBef>
              <a:spcAft>
                <a:spcPts val="0"/>
              </a:spcAft>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953" name="Google Shape;953;p111"/>
          <p:cNvSpPr txBox="1"/>
          <p:nvPr/>
        </p:nvSpPr>
        <p:spPr>
          <a:xfrm>
            <a:off x="1019052" y="3630478"/>
            <a:ext cx="1807200" cy="2472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chemeClr val="lt1"/>
                </a:solidFill>
                <a:latin typeface="Inter"/>
                <a:ea typeface="Inter"/>
                <a:cs typeface="Inter"/>
                <a:sym typeface="Inter"/>
              </a:rPr>
              <a:t>PRESENTED BY</a:t>
            </a:r>
            <a:endParaRPr sz="1100" b="0" i="0" u="none" strike="noStrike" cap="none">
              <a:solidFill>
                <a:srgbClr val="000000"/>
              </a:solidFill>
              <a:latin typeface="Arial"/>
              <a:ea typeface="Arial"/>
              <a:cs typeface="Arial"/>
              <a:sym typeface="Arial"/>
            </a:endParaRPr>
          </a:p>
        </p:txBody>
      </p:sp>
      <p:sp>
        <p:nvSpPr>
          <p:cNvPr id="954" name="Google Shape;954;p111"/>
          <p:cNvSpPr txBox="1">
            <a:spLocks noGrp="1"/>
          </p:cNvSpPr>
          <p:nvPr>
            <p:ph type="body" idx="2"/>
          </p:nvPr>
        </p:nvSpPr>
        <p:spPr>
          <a:xfrm>
            <a:off x="1022116" y="3889439"/>
            <a:ext cx="5996700" cy="2145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800"/>
              </a:spcBef>
              <a:spcAft>
                <a:spcPts val="0"/>
              </a:spcAft>
              <a:buSzPts val="1200"/>
              <a:buNone/>
              <a:defRPr sz="1200">
                <a:solidFill>
                  <a:schemeClr val="lt1"/>
                </a:solidFill>
              </a:defRPr>
            </a:lvl1pPr>
            <a:lvl2pPr marL="914400" lvl="1" indent="-317500" algn="l" rtl="0">
              <a:lnSpc>
                <a:spcPct val="90000"/>
              </a:lnSpc>
              <a:spcBef>
                <a:spcPts val="400"/>
              </a:spcBef>
              <a:spcAft>
                <a:spcPts val="0"/>
              </a:spcAft>
              <a:buSzPts val="1400"/>
              <a:buChar char="•"/>
              <a:defRPr>
                <a:solidFill>
                  <a:schemeClr val="lt1"/>
                </a:solidFill>
              </a:defRPr>
            </a:lvl2pPr>
            <a:lvl3pPr marL="1371600" lvl="2" indent="-304800" algn="l" rtl="0">
              <a:lnSpc>
                <a:spcPct val="90000"/>
              </a:lnSpc>
              <a:spcBef>
                <a:spcPts val="400"/>
              </a:spcBef>
              <a:spcAft>
                <a:spcPts val="0"/>
              </a:spcAft>
              <a:buSzPts val="1200"/>
              <a:buChar char="•"/>
              <a:defRPr>
                <a:solidFill>
                  <a:schemeClr val="lt1"/>
                </a:solidFill>
              </a:defRPr>
            </a:lvl3pPr>
            <a:lvl4pPr marL="1828800" lvl="3" indent="-298450" algn="l" rtl="0">
              <a:lnSpc>
                <a:spcPct val="90000"/>
              </a:lnSpc>
              <a:spcBef>
                <a:spcPts val="400"/>
              </a:spcBef>
              <a:spcAft>
                <a:spcPts val="0"/>
              </a:spcAft>
              <a:buSzPts val="1100"/>
              <a:buChar char="•"/>
              <a:defRPr>
                <a:solidFill>
                  <a:schemeClr val="lt1"/>
                </a:solidFill>
              </a:defRPr>
            </a:lvl4pPr>
            <a:lvl5pPr marL="2286000" lvl="4" indent="-298450" algn="l" rtl="0">
              <a:lnSpc>
                <a:spcPct val="90000"/>
              </a:lnSpc>
              <a:spcBef>
                <a:spcPts val="400"/>
              </a:spcBef>
              <a:spcAft>
                <a:spcPts val="0"/>
              </a:spcAft>
              <a:buSzPts val="11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55" name="Google Shape;955;p111"/>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BFBFBF"/>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956"/>
        <p:cNvGrpSpPr/>
        <p:nvPr/>
      </p:nvGrpSpPr>
      <p:grpSpPr>
        <a:xfrm>
          <a:off x="0" y="0"/>
          <a:ext cx="0" cy="0"/>
          <a:chOff x="0" y="0"/>
          <a:chExt cx="0" cy="0"/>
        </a:xfrm>
      </p:grpSpPr>
      <p:sp>
        <p:nvSpPr>
          <p:cNvPr id="957" name="Google Shape;957;p112"/>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58" name="Google Shape;958;p112"/>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59" name="Google Shape;959;p112"/>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960"/>
        <p:cNvGrpSpPr/>
        <p:nvPr/>
      </p:nvGrpSpPr>
      <p:grpSpPr>
        <a:xfrm>
          <a:off x="0" y="0"/>
          <a:ext cx="0" cy="0"/>
          <a:chOff x="0" y="0"/>
          <a:chExt cx="0" cy="0"/>
        </a:xfrm>
      </p:grpSpPr>
      <p:sp>
        <p:nvSpPr>
          <p:cNvPr id="961" name="Google Shape;961;p113"/>
          <p:cNvSpPr>
            <a:spLocks noGrp="1"/>
          </p:cNvSpPr>
          <p:nvPr>
            <p:ph type="pic" idx="2"/>
          </p:nvPr>
        </p:nvSpPr>
        <p:spPr>
          <a:xfrm>
            <a:off x="0" y="0"/>
            <a:ext cx="9144000" cy="6099300"/>
          </a:xfrm>
          <a:prstGeom prst="rect">
            <a:avLst/>
          </a:prstGeom>
          <a:noFill/>
          <a:ln>
            <a:noFill/>
          </a:ln>
        </p:spPr>
      </p:sp>
      <p:sp>
        <p:nvSpPr>
          <p:cNvPr id="962" name="Google Shape;962;p113"/>
          <p:cNvSpPr txBox="1">
            <a:spLocks noGrp="1"/>
          </p:cNvSpPr>
          <p:nvPr>
            <p:ph type="sldNum" idx="12"/>
          </p:nvPr>
        </p:nvSpPr>
        <p:spPr>
          <a:xfrm>
            <a:off x="4484637" y="4905375"/>
            <a:ext cx="170100" cy="167400"/>
          </a:xfrm>
          <a:prstGeom prst="rect">
            <a:avLst/>
          </a:prstGeom>
          <a:noFill/>
          <a:ln>
            <a:noFill/>
          </a:ln>
        </p:spPr>
        <p:txBody>
          <a:bodyPr spcFirstLastPara="1" wrap="square" lIns="14300" tIns="14300" rIns="14300" bIns="14300" anchor="t" anchorCtr="0">
            <a:spAutoFit/>
          </a:bodyPr>
          <a:lstStyle>
            <a:lvl1pPr marL="0" lvl="0"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700"/>
              <a:buFont typeface="Helvetica Neue Light"/>
              <a:buNone/>
              <a:defRPr sz="900" b="0" i="0" u="none" strike="noStrike" cap="none">
                <a:solidFill>
                  <a:schemeClr val="dk1"/>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000">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963"/>
        <p:cNvGrpSpPr/>
        <p:nvPr/>
      </p:nvGrpSpPr>
      <p:grpSpPr>
        <a:xfrm>
          <a:off x="0" y="0"/>
          <a:ext cx="0" cy="0"/>
          <a:chOff x="0" y="0"/>
          <a:chExt cx="0" cy="0"/>
        </a:xfrm>
      </p:grpSpPr>
      <p:sp>
        <p:nvSpPr>
          <p:cNvPr id="964" name="Google Shape;964;p114"/>
          <p:cNvSpPr txBox="1">
            <a:spLocks noGrp="1"/>
          </p:cNvSpPr>
          <p:nvPr>
            <p:ph type="title"/>
          </p:nvPr>
        </p:nvSpPr>
        <p:spPr>
          <a:xfrm>
            <a:off x="352839" y="281298"/>
            <a:ext cx="7886700" cy="4791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SzPts val="1100"/>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65" name="Google Shape;965;p114"/>
          <p:cNvSpPr txBox="1">
            <a:spLocks noGrp="1"/>
          </p:cNvSpPr>
          <p:nvPr>
            <p:ph type="body" idx="1"/>
          </p:nvPr>
        </p:nvSpPr>
        <p:spPr>
          <a:xfrm>
            <a:off x="352838" y="776638"/>
            <a:ext cx="7870500" cy="2904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0"/>
              </a:spcBef>
              <a:spcAft>
                <a:spcPts val="0"/>
              </a:spcAft>
              <a:buSzPts val="1100"/>
              <a:buNone/>
              <a:defRPr sz="1100" b="1" i="0" u="none" strike="noStrike" cap="none">
                <a:solidFill>
                  <a:schemeClr val="dk1"/>
                </a:solidFill>
                <a:latin typeface="Lato"/>
                <a:ea typeface="Lato"/>
                <a:cs typeface="Lato"/>
                <a:sym typeface="Lato"/>
              </a:defRPr>
            </a:lvl1pPr>
            <a:lvl2pPr marL="914400" marR="0" lvl="1"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100"/>
              <a:buNone/>
              <a:defRPr sz="1100" b="0" i="0" u="none" strike="noStrike" cap="none">
                <a:solidFill>
                  <a:srgbClr val="000000"/>
                </a:solidFill>
                <a:latin typeface="Arial"/>
                <a:ea typeface="Arial"/>
                <a:cs typeface="Arial"/>
                <a:sym typeface="Arial"/>
              </a:defRPr>
            </a:lvl9pPr>
          </a:lstStyle>
          <a:p>
            <a:endParaRPr/>
          </a:p>
        </p:txBody>
      </p:sp>
      <p:sp>
        <p:nvSpPr>
          <p:cNvPr id="966" name="Google Shape;966;p114"/>
          <p:cNvSpPr txBox="1">
            <a:spLocks noGrp="1"/>
          </p:cNvSpPr>
          <p:nvPr>
            <p:ph type="ftr" idx="11"/>
          </p:nvPr>
        </p:nvSpPr>
        <p:spPr>
          <a:xfrm>
            <a:off x="3028950" y="4725280"/>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67" name="Google Shape;967;p114"/>
          <p:cNvSpPr txBox="1">
            <a:spLocks noGrp="1"/>
          </p:cNvSpPr>
          <p:nvPr>
            <p:ph type="sldNum" idx="12"/>
          </p:nvPr>
        </p:nvSpPr>
        <p:spPr>
          <a:xfrm>
            <a:off x="8535227" y="4725280"/>
            <a:ext cx="278400" cy="273900"/>
          </a:xfrm>
          <a:prstGeom prst="rect">
            <a:avLst/>
          </a:prstGeom>
          <a:noFill/>
          <a:ln w="9525" cap="flat" cmpd="sng">
            <a:solidFill>
              <a:srgbClr val="BFBFBF"/>
            </a:solidFill>
            <a:prstDash val="solid"/>
            <a:round/>
            <a:headEnd type="none" w="sm" len="sm"/>
            <a:tailEnd type="none" w="sm" len="sm"/>
          </a:ln>
        </p:spPr>
        <p:txBody>
          <a:bodyPr spcFirstLastPara="1" wrap="square" lIns="68575" tIns="34275" rIns="68575" bIns="34275" anchor="ctr" anchorCtr="0">
            <a:noAutofit/>
          </a:bodyPr>
          <a:lstStyle>
            <a:lvl1pPr marL="0" lvl="0" indent="0" algn="ctr" rtl="0">
              <a:lnSpc>
                <a:spcPct val="100000"/>
              </a:lnSpc>
              <a:spcBef>
                <a:spcPts val="0"/>
              </a:spcBef>
              <a:spcAft>
                <a:spcPts val="0"/>
              </a:spcAft>
              <a:buNone/>
              <a:defRPr/>
            </a:lvl1pPr>
            <a:lvl2pPr marL="0" lvl="1" indent="0" algn="ctr" rtl="0">
              <a:lnSpc>
                <a:spcPct val="100000"/>
              </a:lnSpc>
              <a:spcBef>
                <a:spcPts val="0"/>
              </a:spcBef>
              <a:spcAft>
                <a:spcPts val="0"/>
              </a:spcAft>
              <a:buNone/>
              <a:defRPr/>
            </a:lvl2pPr>
            <a:lvl3pPr marL="0" lvl="2" indent="0" algn="ctr" rtl="0">
              <a:lnSpc>
                <a:spcPct val="100000"/>
              </a:lnSpc>
              <a:spcBef>
                <a:spcPts val="0"/>
              </a:spcBef>
              <a:spcAft>
                <a:spcPts val="0"/>
              </a:spcAft>
              <a:buNone/>
              <a:defRPr/>
            </a:lvl3pPr>
            <a:lvl4pPr marL="0" lvl="3" indent="0" algn="ctr" rtl="0">
              <a:lnSpc>
                <a:spcPct val="100000"/>
              </a:lnSpc>
              <a:spcBef>
                <a:spcPts val="0"/>
              </a:spcBef>
              <a:spcAft>
                <a:spcPts val="0"/>
              </a:spcAft>
              <a:buNone/>
              <a:defRPr/>
            </a:lvl4pPr>
            <a:lvl5pPr marL="0" lvl="4" indent="0" algn="ctr" rtl="0">
              <a:lnSpc>
                <a:spcPct val="100000"/>
              </a:lnSpc>
              <a:spcBef>
                <a:spcPts val="0"/>
              </a:spcBef>
              <a:spcAft>
                <a:spcPts val="0"/>
              </a:spcAft>
              <a:buNone/>
              <a:defRPr/>
            </a:lvl5pPr>
            <a:lvl6pPr marL="0" lvl="5" indent="0" algn="ctr" rtl="0">
              <a:lnSpc>
                <a:spcPct val="100000"/>
              </a:lnSpc>
              <a:spcBef>
                <a:spcPts val="0"/>
              </a:spcBef>
              <a:spcAft>
                <a:spcPts val="0"/>
              </a:spcAft>
              <a:buNone/>
              <a:defRPr/>
            </a:lvl6pPr>
            <a:lvl7pPr marL="0" lvl="6" indent="0" algn="ctr" rtl="0">
              <a:lnSpc>
                <a:spcPct val="100000"/>
              </a:lnSpc>
              <a:spcBef>
                <a:spcPts val="0"/>
              </a:spcBef>
              <a:spcAft>
                <a:spcPts val="0"/>
              </a:spcAft>
              <a:buNone/>
              <a:defRPr/>
            </a:lvl7pPr>
            <a:lvl8pPr marL="0" lvl="7" indent="0" algn="ctr" rtl="0">
              <a:lnSpc>
                <a:spcPct val="100000"/>
              </a:lnSpc>
              <a:spcBef>
                <a:spcPts val="0"/>
              </a:spcBef>
              <a:spcAft>
                <a:spcPts val="0"/>
              </a:spcAft>
              <a:buNone/>
              <a:defRPr/>
            </a:lvl8pPr>
            <a:lvl9pPr marL="0" lvl="8" indent="0" algn="ctr" rtl="0">
              <a:lnSpc>
                <a:spcPct val="100000"/>
              </a:lnSpc>
              <a:spcBef>
                <a:spcPts val="0"/>
              </a:spcBef>
              <a:spcAft>
                <a:spcPts val="0"/>
              </a:spcAf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968"/>
        <p:cNvGrpSpPr/>
        <p:nvPr/>
      </p:nvGrpSpPr>
      <p:grpSpPr>
        <a:xfrm>
          <a:off x="0" y="0"/>
          <a:ext cx="0" cy="0"/>
          <a:chOff x="0" y="0"/>
          <a:chExt cx="0" cy="0"/>
        </a:xfrm>
      </p:grpSpPr>
      <p:sp>
        <p:nvSpPr>
          <p:cNvPr id="969" name="Google Shape;969;p115"/>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0" name="Google Shape;970;p115"/>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71" name="Google Shape;971;p115"/>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972"/>
        <p:cNvGrpSpPr/>
        <p:nvPr/>
      </p:nvGrpSpPr>
      <p:grpSpPr>
        <a:xfrm>
          <a:off x="0" y="0"/>
          <a:ext cx="0" cy="0"/>
          <a:chOff x="0" y="0"/>
          <a:chExt cx="0" cy="0"/>
        </a:xfrm>
      </p:grpSpPr>
      <p:sp>
        <p:nvSpPr>
          <p:cNvPr id="973" name="Google Shape;973;p116"/>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4" name="Google Shape;974;p116"/>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75" name="Google Shape;975;p116"/>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976"/>
        <p:cNvGrpSpPr/>
        <p:nvPr/>
      </p:nvGrpSpPr>
      <p:grpSpPr>
        <a:xfrm>
          <a:off x="0" y="0"/>
          <a:ext cx="0" cy="0"/>
          <a:chOff x="0" y="0"/>
          <a:chExt cx="0" cy="0"/>
        </a:xfrm>
      </p:grpSpPr>
      <p:sp>
        <p:nvSpPr>
          <p:cNvPr id="977" name="Google Shape;977;p117"/>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78" name="Google Shape;978;p117"/>
          <p:cNvSpPr txBox="1">
            <a:spLocks noGrp="1"/>
          </p:cNvSpPr>
          <p:nvPr>
            <p:ph type="body" idx="1"/>
          </p:nvPr>
        </p:nvSpPr>
        <p:spPr>
          <a:xfrm>
            <a:off x="311700" y="1152475"/>
            <a:ext cx="8520600" cy="3416400"/>
          </a:xfrm>
          <a:prstGeom prst="rect">
            <a:avLst/>
          </a:prstGeom>
        </p:spPr>
        <p:txBody>
          <a:bodyPr spcFirstLastPara="1" wrap="square" lIns="68575" tIns="68575" rIns="68575" bIns="68575" anchor="t" anchorCtr="0">
            <a:normAutofit/>
          </a:bodyPr>
          <a:lstStyle>
            <a:lvl1pPr marL="457200" lvl="0" indent="-228600" rtl="0">
              <a:spcBef>
                <a:spcPts val="800"/>
              </a:spcBef>
              <a:spcAft>
                <a:spcPts val="0"/>
              </a:spcAft>
              <a:buSzPts val="1100"/>
              <a:buNone/>
              <a:defRPr sz="1100"/>
            </a:lvl1pPr>
            <a:lvl2pPr marL="914400" lvl="1" indent="-298450" rtl="0">
              <a:spcBef>
                <a:spcPts val="400"/>
              </a:spcBef>
              <a:spcAft>
                <a:spcPts val="0"/>
              </a:spcAft>
              <a:buSzPts val="1100"/>
              <a:buChar char="•"/>
              <a:defRPr sz="1100"/>
            </a:lvl2pPr>
            <a:lvl3pPr marL="1371600" lvl="2" indent="-298450" rtl="0">
              <a:spcBef>
                <a:spcPts val="400"/>
              </a:spcBef>
              <a:spcAft>
                <a:spcPts val="0"/>
              </a:spcAft>
              <a:buSzPts val="1100"/>
              <a:buChar char="•"/>
              <a:defRPr sz="1100"/>
            </a:lvl3pPr>
            <a:lvl4pPr marL="1828800" lvl="3" indent="-298450" rtl="0">
              <a:spcBef>
                <a:spcPts val="400"/>
              </a:spcBef>
              <a:spcAft>
                <a:spcPts val="0"/>
              </a:spcAft>
              <a:buSzPts val="1100"/>
              <a:buChar char="•"/>
              <a:defRPr sz="1100"/>
            </a:lvl4pPr>
            <a:lvl5pPr marL="2286000" lvl="4" indent="-298450" rtl="0">
              <a:spcBef>
                <a:spcPts val="400"/>
              </a:spcBef>
              <a:spcAft>
                <a:spcPts val="0"/>
              </a:spcAft>
              <a:buSzPts val="1100"/>
              <a:buChar char="•"/>
              <a:defRPr sz="1100"/>
            </a:lvl5pPr>
            <a:lvl6pPr marL="2743200" lvl="5" indent="-298450" rtl="0">
              <a:spcBef>
                <a:spcPts val="400"/>
              </a:spcBef>
              <a:spcAft>
                <a:spcPts val="0"/>
              </a:spcAft>
              <a:buSzPts val="1100"/>
              <a:buChar char="•"/>
              <a:defRPr sz="1100"/>
            </a:lvl6pPr>
            <a:lvl7pPr marL="3200400" lvl="6" indent="-298450" rtl="0">
              <a:spcBef>
                <a:spcPts val="400"/>
              </a:spcBef>
              <a:spcAft>
                <a:spcPts val="0"/>
              </a:spcAft>
              <a:buSzPts val="1100"/>
              <a:buChar char="•"/>
              <a:defRPr sz="1100"/>
            </a:lvl7pPr>
            <a:lvl8pPr marL="3657600" lvl="7" indent="-298450" rtl="0">
              <a:spcBef>
                <a:spcPts val="400"/>
              </a:spcBef>
              <a:spcAft>
                <a:spcPts val="0"/>
              </a:spcAft>
              <a:buSzPts val="1100"/>
              <a:buChar char="•"/>
              <a:defRPr sz="1100"/>
            </a:lvl8pPr>
            <a:lvl9pPr marL="4114800" lvl="8" indent="-298450" rtl="0">
              <a:spcBef>
                <a:spcPts val="400"/>
              </a:spcBef>
              <a:spcAft>
                <a:spcPts val="0"/>
              </a:spcAft>
              <a:buSzPts val="1100"/>
              <a:buChar char="•"/>
              <a:defRPr sz="1100"/>
            </a:lvl9pPr>
          </a:lstStyle>
          <a:p>
            <a:endParaRPr/>
          </a:p>
        </p:txBody>
      </p:sp>
      <p:sp>
        <p:nvSpPr>
          <p:cNvPr id="979" name="Google Shape;979;p117"/>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74"/>
        <p:cNvGrpSpPr/>
        <p:nvPr/>
      </p:nvGrpSpPr>
      <p:grpSpPr>
        <a:xfrm>
          <a:off x="0" y="0"/>
          <a:ext cx="0" cy="0"/>
          <a:chOff x="0" y="0"/>
          <a:chExt cx="0" cy="0"/>
        </a:xfrm>
      </p:grpSpPr>
      <p:sp>
        <p:nvSpPr>
          <p:cNvPr id="75" name="Google Shape;75;p8"/>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8"/>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77" name="Google Shape;77;p8"/>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78" name="Google Shape;78;p8"/>
          <p:cNvSpPr>
            <a:spLocks noGrp="1"/>
          </p:cNvSpPr>
          <p:nvPr>
            <p:ph type="media" idx="2"/>
          </p:nvPr>
        </p:nvSpPr>
        <p:spPr>
          <a:xfrm>
            <a:off x="3615071" y="818707"/>
            <a:ext cx="4929000" cy="36894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chemeClr val="dk1"/>
              </a:buClr>
              <a:buSzPts val="1600"/>
              <a:buFont typeface="Arial"/>
              <a:buNone/>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0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980"/>
        <p:cNvGrpSpPr/>
        <p:nvPr/>
      </p:nvGrpSpPr>
      <p:grpSpPr>
        <a:xfrm>
          <a:off x="0" y="0"/>
          <a:ext cx="0" cy="0"/>
          <a:chOff x="0" y="0"/>
          <a:chExt cx="0" cy="0"/>
        </a:xfrm>
      </p:grpSpPr>
      <p:sp>
        <p:nvSpPr>
          <p:cNvPr id="981" name="Google Shape;981;p1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982" name="Google Shape;982;p11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3" name="Google Shape;983;p1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984" name="Google Shape;984;p1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sz="1100"/>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985" name="Google Shape;985;p1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986"/>
        <p:cNvGrpSpPr/>
        <p:nvPr/>
      </p:nvGrpSpPr>
      <p:grpSpPr>
        <a:xfrm>
          <a:off x="0" y="0"/>
          <a:ext cx="0" cy="0"/>
          <a:chOff x="0" y="0"/>
          <a:chExt cx="0" cy="0"/>
        </a:xfrm>
      </p:grpSpPr>
      <p:sp>
        <p:nvSpPr>
          <p:cNvPr id="987" name="Google Shape;987;p11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8" name="Google Shape;988;p119"/>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89" name="Google Shape;989;p119"/>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990"/>
        <p:cNvGrpSpPr/>
        <p:nvPr/>
      </p:nvGrpSpPr>
      <p:grpSpPr>
        <a:xfrm>
          <a:off x="0" y="0"/>
          <a:ext cx="0" cy="0"/>
          <a:chOff x="0" y="0"/>
          <a:chExt cx="0" cy="0"/>
        </a:xfrm>
      </p:grpSpPr>
      <p:sp>
        <p:nvSpPr>
          <p:cNvPr id="991" name="Google Shape;991;p12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2" name="Google Shape;992;p120"/>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93" name="Google Shape;993;p120"/>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994"/>
        <p:cNvGrpSpPr/>
        <p:nvPr/>
      </p:nvGrpSpPr>
      <p:grpSpPr>
        <a:xfrm>
          <a:off x="0" y="0"/>
          <a:ext cx="0" cy="0"/>
          <a:chOff x="0" y="0"/>
          <a:chExt cx="0" cy="0"/>
        </a:xfrm>
      </p:grpSpPr>
      <p:sp>
        <p:nvSpPr>
          <p:cNvPr id="995" name="Google Shape;995;p121"/>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96" name="Google Shape;996;p121"/>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28600" rtl="0">
              <a:spcBef>
                <a:spcPts val="800"/>
              </a:spcBef>
              <a:spcAft>
                <a:spcPts val="0"/>
              </a:spcAft>
              <a:buSzPts val="1400"/>
              <a:buNone/>
              <a:defRPr/>
            </a:lvl1pPr>
            <a:lvl2pPr marL="914400" lvl="1" indent="-304800" rtl="0">
              <a:spcBef>
                <a:spcPts val="400"/>
              </a:spcBef>
              <a:spcAft>
                <a:spcPts val="0"/>
              </a:spcAft>
              <a:buSzPts val="1200"/>
              <a:buChar char="•"/>
              <a:defRPr/>
            </a:lvl2pPr>
            <a:lvl3pPr marL="1371600" lvl="2" indent="-298450" rtl="0">
              <a:spcBef>
                <a:spcPts val="400"/>
              </a:spcBef>
              <a:spcAft>
                <a:spcPts val="0"/>
              </a:spcAft>
              <a:buSzPts val="1100"/>
              <a:buChar char="•"/>
              <a:defRPr/>
            </a:lvl3pPr>
            <a:lvl4pPr marL="1828800" lvl="3" indent="-285750" rtl="0">
              <a:spcBef>
                <a:spcPts val="400"/>
              </a:spcBef>
              <a:spcAft>
                <a:spcPts val="0"/>
              </a:spcAft>
              <a:buSzPts val="900"/>
              <a:buChar char="•"/>
              <a:defRPr/>
            </a:lvl4pPr>
            <a:lvl5pPr marL="2286000" lvl="4" indent="-285750" rtl="0">
              <a:spcBef>
                <a:spcPts val="400"/>
              </a:spcBef>
              <a:spcAft>
                <a:spcPts val="0"/>
              </a:spcAft>
              <a:buSzPts val="9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997" name="Google Shape;997;p121"/>
          <p:cNvSpPr txBox="1">
            <a:spLocks noGrp="1"/>
          </p:cNvSpPr>
          <p:nvPr>
            <p:ph type="sldNum" idx="12"/>
          </p:nvPr>
        </p:nvSpPr>
        <p:spPr>
          <a:xfrm>
            <a:off x="8472458" y="4663217"/>
            <a:ext cx="548700" cy="3936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998"/>
        <p:cNvGrpSpPr/>
        <p:nvPr/>
      </p:nvGrpSpPr>
      <p:grpSpPr>
        <a:xfrm>
          <a:off x="0" y="0"/>
          <a:ext cx="0" cy="0"/>
          <a:chOff x="0" y="0"/>
          <a:chExt cx="0" cy="0"/>
        </a:xfrm>
      </p:grpSpPr>
      <p:sp>
        <p:nvSpPr>
          <p:cNvPr id="999" name="Google Shape;999;p1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00" name="Google Shape;1000;p1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001" name="Google Shape;1001;p1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002"/>
        <p:cNvGrpSpPr/>
        <p:nvPr/>
      </p:nvGrpSpPr>
      <p:grpSpPr>
        <a:xfrm>
          <a:off x="0" y="0"/>
          <a:ext cx="0" cy="0"/>
          <a:chOff x="0" y="0"/>
          <a:chExt cx="0" cy="0"/>
        </a:xfrm>
      </p:grpSpPr>
      <p:sp>
        <p:nvSpPr>
          <p:cNvPr id="1003" name="Google Shape;1003;p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04" name="Google Shape;1004;p1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005" name="Google Shape;1005;p1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1_Cover 2">
  <p:cSld name="1_Cover 2">
    <p:bg>
      <p:bgPr>
        <a:solidFill>
          <a:schemeClr val="lt1"/>
        </a:solidFill>
        <a:effectLst/>
      </p:bgPr>
    </p:bg>
    <p:spTree>
      <p:nvGrpSpPr>
        <p:cNvPr id="1" name="Shape 1006"/>
        <p:cNvGrpSpPr/>
        <p:nvPr/>
      </p:nvGrpSpPr>
      <p:grpSpPr>
        <a:xfrm>
          <a:off x="0" y="0"/>
          <a:ext cx="0" cy="0"/>
          <a:chOff x="0" y="0"/>
          <a:chExt cx="0" cy="0"/>
        </a:xfrm>
      </p:grpSpPr>
      <p:pic>
        <p:nvPicPr>
          <p:cNvPr id="1007" name="Google Shape;1007;p124"/>
          <p:cNvPicPr preferRelativeResize="0"/>
          <p:nvPr/>
        </p:nvPicPr>
        <p:blipFill rotWithShape="1">
          <a:blip r:embed="rId2">
            <a:alphaModFix/>
          </a:blip>
          <a:srcRect/>
          <a:stretch/>
        </p:blipFill>
        <p:spPr>
          <a:xfrm>
            <a:off x="228597" y="4823338"/>
            <a:ext cx="611144" cy="150876"/>
          </a:xfrm>
          <a:prstGeom prst="rect">
            <a:avLst/>
          </a:prstGeom>
          <a:noFill/>
          <a:ln>
            <a:noFill/>
          </a:ln>
        </p:spPr>
      </p:pic>
      <p:sp>
        <p:nvSpPr>
          <p:cNvPr id="1008" name="Google Shape;1008;p124"/>
          <p:cNvSpPr txBox="1"/>
          <p:nvPr/>
        </p:nvSpPr>
        <p:spPr>
          <a:xfrm>
            <a:off x="8634113" y="4693443"/>
            <a:ext cx="281400" cy="4119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b="0" i="0" u="none" strike="noStrike" cap="none">
                <a:solidFill>
                  <a:schemeClr val="dk2"/>
                </a:solidFill>
                <a:latin typeface="Arial"/>
                <a:ea typeface="Arial"/>
                <a:cs typeface="Arial"/>
                <a:sym typeface="Arial"/>
              </a:rPr>
              <a:t>‹#›</a:t>
            </a:fld>
            <a:endParaRPr sz="1000" b="0" i="0" u="none" strike="noStrike" cap="none">
              <a:solidFill>
                <a:schemeClr val="dk2"/>
              </a:solidFill>
              <a:latin typeface="Arial"/>
              <a:ea typeface="Arial"/>
              <a:cs typeface="Arial"/>
              <a:sym typeface="Arial"/>
            </a:endParaRPr>
          </a:p>
        </p:txBody>
      </p:sp>
      <p:sp>
        <p:nvSpPr>
          <p:cNvPr id="1009" name="Google Shape;1009;p124"/>
          <p:cNvSpPr/>
          <p:nvPr/>
        </p:nvSpPr>
        <p:spPr>
          <a:xfrm>
            <a:off x="0" y="5109210"/>
            <a:ext cx="9144000" cy="342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010" name="Google Shape;1010;p124"/>
          <p:cNvGrpSpPr/>
          <p:nvPr/>
        </p:nvGrpSpPr>
        <p:grpSpPr>
          <a:xfrm>
            <a:off x="4058470" y="4849016"/>
            <a:ext cx="1027164" cy="100800"/>
            <a:chOff x="5970921" y="6516155"/>
            <a:chExt cx="1369552" cy="134400"/>
          </a:xfrm>
        </p:grpSpPr>
        <p:cxnSp>
          <p:nvCxnSpPr>
            <p:cNvPr id="1011" name="Google Shape;1011;p124"/>
            <p:cNvCxnSpPr/>
            <p:nvPr/>
          </p:nvCxnSpPr>
          <p:spPr>
            <a:xfrm>
              <a:off x="6655628" y="6516155"/>
              <a:ext cx="0" cy="134400"/>
            </a:xfrm>
            <a:prstGeom prst="straightConnector1">
              <a:avLst/>
            </a:prstGeom>
            <a:noFill/>
            <a:ln w="9525" cap="flat" cmpd="sng">
              <a:solidFill>
                <a:schemeClr val="accent2"/>
              </a:solidFill>
              <a:prstDash val="solid"/>
              <a:miter lim="800000"/>
              <a:headEnd type="none" w="sm" len="sm"/>
              <a:tailEnd type="none" w="sm" len="sm"/>
            </a:ln>
          </p:spPr>
        </p:cxnSp>
        <p:sp>
          <p:nvSpPr>
            <p:cNvPr id="1012" name="Google Shape;1012;p124"/>
            <p:cNvSpPr txBox="1"/>
            <p:nvPr/>
          </p:nvSpPr>
          <p:spPr>
            <a:xfrm>
              <a:off x="6730273" y="6521807"/>
              <a:ext cx="610200" cy="123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b="0" i="0" u="none" strike="noStrike" cap="none">
                  <a:solidFill>
                    <a:schemeClr val="dk2"/>
                  </a:solidFill>
                  <a:latin typeface="Arial"/>
                  <a:ea typeface="Arial"/>
                  <a:cs typeface="Arial"/>
                  <a:sym typeface="Arial"/>
                </a:rPr>
                <a:t>Confidential</a:t>
              </a:r>
              <a:endParaRPr sz="1100"/>
            </a:p>
          </p:txBody>
        </p:sp>
        <p:sp>
          <p:nvSpPr>
            <p:cNvPr id="1013" name="Google Shape;1013;p124"/>
            <p:cNvSpPr txBox="1"/>
            <p:nvPr/>
          </p:nvSpPr>
          <p:spPr>
            <a:xfrm>
              <a:off x="5970921" y="6521807"/>
              <a:ext cx="610200" cy="123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b="0" i="0" u="none" strike="noStrike" cap="none">
                  <a:solidFill>
                    <a:schemeClr val="dk2"/>
                  </a:solidFill>
                  <a:latin typeface="Arial"/>
                  <a:ea typeface="Arial"/>
                  <a:cs typeface="Arial"/>
                  <a:sym typeface="Arial"/>
                </a:rPr>
                <a:t>www.kore.ai</a:t>
              </a:r>
              <a:endParaRPr sz="11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1_Cover 2 1">
  <p:cSld name="1_Cover 2_1">
    <p:bg>
      <p:bgPr>
        <a:solidFill>
          <a:schemeClr val="lt1"/>
        </a:solidFill>
        <a:effectLst/>
      </p:bgPr>
    </p:bg>
    <p:spTree>
      <p:nvGrpSpPr>
        <p:cNvPr id="1" name="Shape 1014"/>
        <p:cNvGrpSpPr/>
        <p:nvPr/>
      </p:nvGrpSpPr>
      <p:grpSpPr>
        <a:xfrm>
          <a:off x="0" y="0"/>
          <a:ext cx="0" cy="0"/>
          <a:chOff x="0" y="0"/>
          <a:chExt cx="0" cy="0"/>
        </a:xfrm>
      </p:grpSpPr>
      <p:pic>
        <p:nvPicPr>
          <p:cNvPr id="1015" name="Google Shape;1015;p125"/>
          <p:cNvPicPr preferRelativeResize="0"/>
          <p:nvPr/>
        </p:nvPicPr>
        <p:blipFill rotWithShape="1">
          <a:blip r:embed="rId2">
            <a:alphaModFix/>
          </a:blip>
          <a:srcRect/>
          <a:stretch/>
        </p:blipFill>
        <p:spPr>
          <a:xfrm>
            <a:off x="228597" y="4823338"/>
            <a:ext cx="611144" cy="150876"/>
          </a:xfrm>
          <a:prstGeom prst="rect">
            <a:avLst/>
          </a:prstGeom>
          <a:noFill/>
          <a:ln>
            <a:noFill/>
          </a:ln>
        </p:spPr>
      </p:pic>
      <p:sp>
        <p:nvSpPr>
          <p:cNvPr id="1016" name="Google Shape;1016;p125"/>
          <p:cNvSpPr txBox="1"/>
          <p:nvPr/>
        </p:nvSpPr>
        <p:spPr>
          <a:xfrm>
            <a:off x="8634113" y="4693443"/>
            <a:ext cx="281400" cy="4119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US" sz="6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1017" name="Google Shape;1017;p125"/>
          <p:cNvSpPr/>
          <p:nvPr/>
        </p:nvSpPr>
        <p:spPr>
          <a:xfrm>
            <a:off x="0" y="5109210"/>
            <a:ext cx="9144000" cy="34200"/>
          </a:xfrm>
          <a:prstGeom prst="rect">
            <a:avLst/>
          </a:prstGeom>
          <a:solidFill>
            <a:schemeClr val="accent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018" name="Google Shape;1018;p125"/>
          <p:cNvGrpSpPr/>
          <p:nvPr/>
        </p:nvGrpSpPr>
        <p:grpSpPr>
          <a:xfrm>
            <a:off x="4058470" y="4849016"/>
            <a:ext cx="1027164" cy="100800"/>
            <a:chOff x="5970921" y="6516155"/>
            <a:chExt cx="1369552" cy="134400"/>
          </a:xfrm>
        </p:grpSpPr>
        <p:cxnSp>
          <p:nvCxnSpPr>
            <p:cNvPr id="1019" name="Google Shape;1019;p125"/>
            <p:cNvCxnSpPr/>
            <p:nvPr/>
          </p:nvCxnSpPr>
          <p:spPr>
            <a:xfrm>
              <a:off x="6655628" y="6516155"/>
              <a:ext cx="0" cy="134400"/>
            </a:xfrm>
            <a:prstGeom prst="straightConnector1">
              <a:avLst/>
            </a:prstGeom>
            <a:noFill/>
            <a:ln w="9525" cap="flat" cmpd="sng">
              <a:solidFill>
                <a:schemeClr val="accent2"/>
              </a:solidFill>
              <a:prstDash val="solid"/>
              <a:miter lim="800000"/>
              <a:headEnd type="none" w="sm" len="sm"/>
              <a:tailEnd type="none" w="sm" len="sm"/>
            </a:ln>
          </p:spPr>
        </p:cxnSp>
        <p:sp>
          <p:nvSpPr>
            <p:cNvPr id="1020" name="Google Shape;1020;p125"/>
            <p:cNvSpPr txBox="1"/>
            <p:nvPr/>
          </p:nvSpPr>
          <p:spPr>
            <a:xfrm>
              <a:off x="6730273" y="6521807"/>
              <a:ext cx="610200" cy="123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a:solidFill>
                    <a:schemeClr val="dk2"/>
                  </a:solidFill>
                  <a:latin typeface="Arial"/>
                  <a:ea typeface="Arial"/>
                  <a:cs typeface="Arial"/>
                  <a:sym typeface="Arial"/>
                </a:rPr>
                <a:t>Confidential</a:t>
              </a:r>
              <a:endParaRPr sz="1100"/>
            </a:p>
          </p:txBody>
        </p:sp>
        <p:sp>
          <p:nvSpPr>
            <p:cNvPr id="1021" name="Google Shape;1021;p125"/>
            <p:cNvSpPr txBox="1"/>
            <p:nvPr/>
          </p:nvSpPr>
          <p:spPr>
            <a:xfrm>
              <a:off x="5970921" y="6521807"/>
              <a:ext cx="610200" cy="123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600">
                  <a:solidFill>
                    <a:schemeClr val="dk2"/>
                  </a:solidFill>
                  <a:latin typeface="Arial"/>
                  <a:ea typeface="Arial"/>
                  <a:cs typeface="Arial"/>
                  <a:sym typeface="Arial"/>
                </a:rPr>
                <a:t>www.kore.ai</a:t>
              </a:r>
              <a:endParaRPr sz="11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_Title Slide">
  <p:cSld name="18_Title Slide">
    <p:spTree>
      <p:nvGrpSpPr>
        <p:cNvPr id="1" name="Shape 79"/>
        <p:cNvGrpSpPr/>
        <p:nvPr/>
      </p:nvGrpSpPr>
      <p:grpSpPr>
        <a:xfrm>
          <a:off x="0" y="0"/>
          <a:ext cx="0" cy="0"/>
          <a:chOff x="0" y="0"/>
          <a:chExt cx="0" cy="0"/>
        </a:xfrm>
      </p:grpSpPr>
      <p:sp>
        <p:nvSpPr>
          <p:cNvPr id="80" name="Google Shape;80;p9"/>
          <p:cNvSpPr txBox="1">
            <a:spLocks noGrp="1"/>
          </p:cNvSpPr>
          <p:nvPr>
            <p:ph type="ftr" idx="11"/>
          </p:nvPr>
        </p:nvSpPr>
        <p:spPr>
          <a:xfrm>
            <a:off x="250124" y="4801744"/>
            <a:ext cx="2822700" cy="204900"/>
          </a:xfrm>
          <a:prstGeom prst="rect">
            <a:avLst/>
          </a:prstGeom>
          <a:noFill/>
          <a:ln>
            <a:noFill/>
          </a:ln>
        </p:spPr>
        <p:txBody>
          <a:bodyPr spcFirstLastPara="1" wrap="square" lIns="51425" tIns="25700" rIns="51425" bIns="25700" anchor="b" anchorCtr="0">
            <a:noAutofit/>
          </a:bodyPr>
          <a:lstStyle>
            <a:lvl1pPr marR="0" lvl="0" algn="l" rtl="0">
              <a:lnSpc>
                <a:spcPct val="100000"/>
              </a:lnSpc>
              <a:spcBef>
                <a:spcPts val="0"/>
              </a:spcBef>
              <a:spcAft>
                <a:spcPts val="0"/>
              </a:spcAft>
              <a:buClr>
                <a:srgbClr val="000000"/>
              </a:buClr>
              <a:buSzPts val="800"/>
              <a:buFont typeface="Arial"/>
              <a:buNone/>
              <a:defRPr sz="8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sldNum" idx="12"/>
          </p:nvPr>
        </p:nvSpPr>
        <p:spPr>
          <a:xfrm>
            <a:off x="8211787" y="4801744"/>
            <a:ext cx="682200" cy="204900"/>
          </a:xfrm>
          <a:prstGeom prst="rect">
            <a:avLst/>
          </a:prstGeom>
          <a:noFill/>
          <a:ln>
            <a:noFill/>
          </a:ln>
        </p:spPr>
        <p:txBody>
          <a:bodyPr spcFirstLastPara="1" wrap="square" lIns="51425" tIns="25700" rIns="51425" bIns="25700" anchor="b"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82" name="Google Shape;82;p9"/>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83" name="Google Shape;83;p9"/>
          <p:cNvSpPr txBox="1">
            <a:spLocks noGrp="1"/>
          </p:cNvSpPr>
          <p:nvPr>
            <p:ph type="title"/>
          </p:nvPr>
        </p:nvSpPr>
        <p:spPr>
          <a:xfrm>
            <a:off x="252584" y="250126"/>
            <a:ext cx="7862700" cy="443400"/>
          </a:xfrm>
          <a:prstGeom prst="rect">
            <a:avLst/>
          </a:prstGeom>
          <a:noFill/>
          <a:ln>
            <a:noFill/>
          </a:ln>
        </p:spPr>
        <p:txBody>
          <a:bodyPr spcFirstLastPara="1" wrap="square" lIns="51425" tIns="25700" rIns="51425" bIns="25700"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8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9"/>
          <p:cNvSpPr txBox="1">
            <a:spLocks noGrp="1"/>
          </p:cNvSpPr>
          <p:nvPr>
            <p:ph type="subTitle" idx="1"/>
          </p:nvPr>
        </p:nvSpPr>
        <p:spPr>
          <a:xfrm>
            <a:off x="252584" y="701207"/>
            <a:ext cx="8641200" cy="268800"/>
          </a:xfrm>
          <a:prstGeom prst="rect">
            <a:avLst/>
          </a:prstGeom>
          <a:noFill/>
          <a:ln>
            <a:noFill/>
          </a:ln>
        </p:spPr>
        <p:txBody>
          <a:bodyPr spcFirstLastPara="1" wrap="square" lIns="51425" tIns="25700" rIns="51425" bIns="25700" anchor="t" anchorCtr="0">
            <a:spAutoFit/>
          </a:bodyPr>
          <a:lstStyle>
            <a:lvl1pPr marR="0" lvl="0" algn="l" rtl="0">
              <a:lnSpc>
                <a:spcPct val="96000"/>
              </a:lnSpc>
              <a:spcBef>
                <a:spcPts val="700"/>
              </a:spcBef>
              <a:spcAft>
                <a:spcPts val="0"/>
              </a:spcAft>
              <a:buClr>
                <a:schemeClr val="accent1"/>
              </a:buClr>
              <a:buSzPts val="11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1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85"/>
        <p:cNvGrpSpPr/>
        <p:nvPr/>
      </p:nvGrpSpPr>
      <p:grpSpPr>
        <a:xfrm>
          <a:off x="0" y="0"/>
          <a:ext cx="0" cy="0"/>
          <a:chOff x="0" y="0"/>
          <a:chExt cx="0" cy="0"/>
        </a:xfrm>
      </p:grpSpPr>
      <p:sp>
        <p:nvSpPr>
          <p:cNvPr id="86" name="Google Shape;86;p10"/>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10"/>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88" name="Google Shape;88;p10"/>
          <p:cNvPicPr preferRelativeResize="0"/>
          <p:nvPr/>
        </p:nvPicPr>
        <p:blipFill rotWithShape="1">
          <a:blip r:embed="rId2">
            <a:alphaModFix/>
          </a:blip>
          <a:srcRect/>
          <a:stretch/>
        </p:blipFill>
        <p:spPr>
          <a:xfrm>
            <a:off x="8189259" y="259033"/>
            <a:ext cx="709332" cy="171176"/>
          </a:xfrm>
          <a:prstGeom prst="rect">
            <a:avLst/>
          </a:prstGeom>
          <a:noFill/>
          <a:ln>
            <a:noFill/>
          </a:ln>
        </p:spPr>
      </p:pic>
      <p:sp>
        <p:nvSpPr>
          <p:cNvPr id="89" name="Google Shape;89;p10"/>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90" name="Google Shape;90;p10"/>
          <p:cNvSpPr txBox="1">
            <a:spLocks noGrp="1"/>
          </p:cNvSpPr>
          <p:nvPr>
            <p:ph type="subTitle" idx="1"/>
          </p:nvPr>
        </p:nvSpPr>
        <p:spPr>
          <a:xfrm>
            <a:off x="252584" y="701207"/>
            <a:ext cx="8641200" cy="291600"/>
          </a:xfrm>
          <a:prstGeom prst="rect">
            <a:avLst/>
          </a:prstGeom>
          <a:noFill/>
          <a:ln>
            <a:noFill/>
          </a:ln>
        </p:spPr>
        <p:txBody>
          <a:bodyPr spcFirstLastPara="1" wrap="square" lIns="68575" tIns="34275" rIns="68575" bIns="34275" anchor="t" anchorCtr="0">
            <a:spAutoFit/>
          </a:bodyPr>
          <a:lstStyle>
            <a:lvl1pPr marR="0" lvl="0" algn="l" rtl="0">
              <a:lnSpc>
                <a:spcPct val="96000"/>
              </a:lnSpc>
              <a:spcBef>
                <a:spcPts val="700"/>
              </a:spcBef>
              <a:spcAft>
                <a:spcPts val="0"/>
              </a:spcAft>
              <a:buClr>
                <a:schemeClr val="accent1"/>
              </a:buClr>
              <a:buSzPts val="1000"/>
              <a:buFont typeface="Arial"/>
              <a:buNone/>
              <a:defRPr sz="1400" b="0" i="0" u="none" strike="noStrike" cap="none">
                <a:solidFill>
                  <a:schemeClr val="dk1"/>
                </a:solidFill>
                <a:latin typeface="Inter"/>
                <a:ea typeface="Inter"/>
                <a:cs typeface="Inter"/>
                <a:sym typeface="Inter"/>
              </a:defRPr>
            </a:lvl1pPr>
            <a:lvl2pPr marR="0" lvl="1" algn="ctr" rtl="0">
              <a:lnSpc>
                <a:spcPct val="90000"/>
              </a:lnSpc>
              <a:spcBef>
                <a:spcPts val="400"/>
              </a:spcBef>
              <a:spcAft>
                <a:spcPts val="0"/>
              </a:spcAft>
              <a:buClr>
                <a:schemeClr val="dk1"/>
              </a:buClr>
              <a:buSzPts val="11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0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91"/>
        <p:cNvGrpSpPr/>
        <p:nvPr/>
      </p:nvGrpSpPr>
      <p:grpSpPr>
        <a:xfrm>
          <a:off x="0" y="0"/>
          <a:ext cx="0" cy="0"/>
          <a:chOff x="0" y="0"/>
          <a:chExt cx="0" cy="0"/>
        </a:xfrm>
      </p:grpSpPr>
      <p:sp>
        <p:nvSpPr>
          <p:cNvPr id="92" name="Google Shape;92;p11"/>
          <p:cNvSpPr txBox="1">
            <a:spLocks noGrp="1"/>
          </p:cNvSpPr>
          <p:nvPr>
            <p:ph type="ftr" idx="11"/>
          </p:nvPr>
        </p:nvSpPr>
        <p:spPr>
          <a:xfrm>
            <a:off x="25012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rgbClr val="000000"/>
              </a:buClr>
              <a:buSzPts val="1100"/>
              <a:buFont typeface="Arial"/>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11"/>
          <p:cNvSpPr txBox="1">
            <a:spLocks noGrp="1"/>
          </p:cNvSpPr>
          <p:nvPr>
            <p:ph type="sldNum" idx="12"/>
          </p:nvPr>
        </p:nvSpPr>
        <p:spPr>
          <a:xfrm>
            <a:off x="8211788" y="4801745"/>
            <a:ext cx="682200" cy="204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800"/>
              <a:buFont typeface="Inter"/>
              <a:buNone/>
              <a:defRPr sz="8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1"/>
          <p:cNvSpPr txBox="1">
            <a:spLocks noGrp="1"/>
          </p:cNvSpPr>
          <p:nvPr>
            <p:ph type="title"/>
          </p:nvPr>
        </p:nvSpPr>
        <p:spPr>
          <a:xfrm>
            <a:off x="252585" y="250128"/>
            <a:ext cx="7862700" cy="443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2"/>
              </a:buClr>
              <a:buSzPts val="1600"/>
              <a:buFont typeface="Inter"/>
              <a:buNone/>
              <a:defRPr sz="2100" b="1" i="0" u="none" strike="noStrike" cap="none">
                <a:solidFill>
                  <a:schemeClr val="dk2"/>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95"/>
        <p:cNvGrpSpPr/>
        <p:nvPr/>
      </p:nvGrpSpPr>
      <p:grpSpPr>
        <a:xfrm>
          <a:off x="0" y="0"/>
          <a:ext cx="0" cy="0"/>
          <a:chOff x="0" y="0"/>
          <a:chExt cx="0" cy="0"/>
        </a:xfrm>
      </p:grpSpPr>
      <p:pic>
        <p:nvPicPr>
          <p:cNvPr id="96" name="Google Shape;96;p12" descr="A person holding a phone&#10;&#10;Description automatically generated with low confidence"/>
          <p:cNvPicPr preferRelativeResize="0"/>
          <p:nvPr/>
        </p:nvPicPr>
        <p:blipFill rotWithShape="1">
          <a:blip r:embed="rId2">
            <a:alphaModFix/>
          </a:blip>
          <a:srcRect/>
          <a:stretch/>
        </p:blipFill>
        <p:spPr>
          <a:xfrm>
            <a:off x="1" y="-2"/>
            <a:ext cx="9143997" cy="5143503"/>
          </a:xfrm>
          <a:prstGeom prst="rect">
            <a:avLst/>
          </a:prstGeom>
          <a:noFill/>
          <a:ln>
            <a:noFill/>
          </a:ln>
        </p:spPr>
      </p:pic>
      <p:sp>
        <p:nvSpPr>
          <p:cNvPr id="97" name="Google Shape;97;p12"/>
          <p:cNvSpPr/>
          <p:nvPr/>
        </p:nvSpPr>
        <p:spPr>
          <a:xfrm>
            <a:off x="-2" y="0"/>
            <a:ext cx="9144000" cy="5144700"/>
          </a:xfrm>
          <a:prstGeom prst="rect">
            <a:avLst/>
          </a:prstGeom>
          <a:solidFill>
            <a:schemeClr val="dk2">
              <a:alpha val="24705"/>
            </a:scheme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sp>
        <p:nvSpPr>
          <p:cNvPr id="98" name="Google Shape;98;p12"/>
          <p:cNvSpPr/>
          <p:nvPr/>
        </p:nvSpPr>
        <p:spPr>
          <a:xfrm>
            <a:off x="1" y="0"/>
            <a:ext cx="4572000" cy="5143500"/>
          </a:xfrm>
          <a:prstGeom prst="parallelogram">
            <a:avLst>
              <a:gd name="adj" fmla="val 0"/>
            </a:avLst>
          </a:prstGeom>
          <a:gradFill>
            <a:gsLst>
              <a:gs pos="0">
                <a:schemeClr val="dk2"/>
              </a:gs>
              <a:gs pos="50000">
                <a:schemeClr val="dk2"/>
              </a:gs>
              <a:gs pos="100000">
                <a:srgbClr val="101727">
                  <a:alpha val="0"/>
                </a:srgbClr>
              </a:gs>
            </a:gsLst>
            <a:lin ang="0" scaled="0"/>
          </a:gra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400" b="0" i="0" u="none" strike="noStrike" cap="none">
              <a:solidFill>
                <a:schemeClr val="lt1"/>
              </a:solidFill>
              <a:latin typeface="Inter"/>
              <a:ea typeface="Inter"/>
              <a:cs typeface="Inter"/>
              <a:sym typeface="Inter"/>
            </a:endParaRPr>
          </a:p>
        </p:txBody>
      </p:sp>
      <p:sp>
        <p:nvSpPr>
          <p:cNvPr id="99" name="Google Shape;99;p12"/>
          <p:cNvSpPr txBox="1">
            <a:spLocks noGrp="1"/>
          </p:cNvSpPr>
          <p:nvPr>
            <p:ph type="ftr" idx="11"/>
          </p:nvPr>
        </p:nvSpPr>
        <p:spPr>
          <a:xfrm>
            <a:off x="737756" y="4801745"/>
            <a:ext cx="2822700" cy="204900"/>
          </a:xfrm>
          <a:prstGeom prst="rect">
            <a:avLst/>
          </a:prstGeom>
          <a:noFill/>
          <a:ln>
            <a:noFill/>
          </a:ln>
        </p:spPr>
        <p:txBody>
          <a:bodyPr spcFirstLastPara="1" wrap="square" lIns="68575" tIns="34275" rIns="68575" bIns="34275" anchor="b" anchorCtr="0">
            <a:noAutofit/>
          </a:bodyPr>
          <a:lstStyle>
            <a:lvl1pPr marR="0" lvl="0" algn="l" rtl="0">
              <a:lnSpc>
                <a:spcPct val="100000"/>
              </a:lnSpc>
              <a:spcBef>
                <a:spcPts val="0"/>
              </a:spcBef>
              <a:spcAft>
                <a:spcPts val="0"/>
              </a:spcAft>
              <a:buClr>
                <a:schemeClr val="lt1"/>
              </a:buClr>
              <a:buSzPts val="1100"/>
              <a:buFont typeface="Inter"/>
              <a:buNone/>
              <a:defRPr sz="800" b="0"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 name="Google Shape;100;p12"/>
          <p:cNvSpPr txBox="1">
            <a:spLocks noGrp="1"/>
          </p:cNvSpPr>
          <p:nvPr>
            <p:ph type="ctrTitle"/>
          </p:nvPr>
        </p:nvSpPr>
        <p:spPr>
          <a:xfrm>
            <a:off x="743042" y="1147972"/>
            <a:ext cx="7470000" cy="1231500"/>
          </a:xfrm>
          <a:prstGeom prst="rect">
            <a:avLst/>
          </a:prstGeom>
          <a:noFill/>
          <a:ln>
            <a:noFill/>
          </a:ln>
          <a:effectLst>
            <a:outerShdw blurRad="63500" dist="38100" dir="2700000" algn="tl" rotWithShape="0">
              <a:schemeClr val="dk2">
                <a:alpha val="40000"/>
              </a:schemeClr>
            </a:outerShdw>
          </a:effectLst>
        </p:spPr>
        <p:txBody>
          <a:bodyPr spcFirstLastPara="1" wrap="square" lIns="0" tIns="0" rIns="0" bIns="0" anchor="b" anchorCtr="0">
            <a:noAutofit/>
          </a:bodyPr>
          <a:lstStyle>
            <a:lvl1pPr marR="0" lvl="0" algn="l" rtl="0">
              <a:lnSpc>
                <a:spcPct val="90000"/>
              </a:lnSpc>
              <a:spcBef>
                <a:spcPts val="0"/>
              </a:spcBef>
              <a:spcAft>
                <a:spcPts val="0"/>
              </a:spcAft>
              <a:buClr>
                <a:schemeClr val="lt1"/>
              </a:buClr>
              <a:buSzPts val="3000"/>
              <a:buFont typeface="Inter SemiBold"/>
              <a:buNone/>
              <a:defRPr sz="30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1" name="Google Shape;101;p12"/>
          <p:cNvSpPr txBox="1">
            <a:spLocks noGrp="1"/>
          </p:cNvSpPr>
          <p:nvPr>
            <p:ph type="subTitle" idx="1"/>
          </p:nvPr>
        </p:nvSpPr>
        <p:spPr>
          <a:xfrm>
            <a:off x="741023" y="2442114"/>
            <a:ext cx="7473900" cy="645300"/>
          </a:xfrm>
          <a:prstGeom prst="rect">
            <a:avLst/>
          </a:prstGeom>
          <a:noFill/>
          <a:ln>
            <a:noFill/>
          </a:ln>
        </p:spPr>
        <p:txBody>
          <a:bodyPr spcFirstLastPara="1" wrap="square" lIns="0" tIns="0" rIns="0" bIns="0" anchor="t" anchorCtr="0">
            <a:noAutofit/>
          </a:bodyPr>
          <a:lstStyle>
            <a:lvl1pPr marR="0" lvl="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Inter"/>
                <a:ea typeface="Inter"/>
                <a:cs typeface="Inter"/>
                <a:sym typeface="Inter"/>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02" name="Google Shape;102;p12"/>
          <p:cNvSpPr txBox="1">
            <a:spLocks noGrp="1"/>
          </p:cNvSpPr>
          <p:nvPr>
            <p:ph type="body" idx="2"/>
          </p:nvPr>
        </p:nvSpPr>
        <p:spPr>
          <a:xfrm>
            <a:off x="737756" y="3899377"/>
            <a:ext cx="7480500" cy="284400"/>
          </a:xfrm>
          <a:prstGeom prst="rect">
            <a:avLst/>
          </a:prstGeom>
          <a:noFill/>
          <a:ln>
            <a:noFill/>
          </a:ln>
        </p:spPr>
        <p:txBody>
          <a:bodyPr spcFirstLastPara="1" wrap="square" lIns="0" tIns="0" rIns="0" bIns="0" anchor="b" anchorCtr="0">
            <a:noAutofit/>
          </a:bodyPr>
          <a:lstStyle>
            <a:lvl1pPr marL="457200" marR="0" lvl="0" indent="-228600" algn="l" rtl="0">
              <a:lnSpc>
                <a:spcPct val="90000"/>
              </a:lnSpc>
              <a:spcBef>
                <a:spcPts val="800"/>
              </a:spcBef>
              <a:spcAft>
                <a:spcPts val="0"/>
              </a:spcAft>
              <a:buClr>
                <a:schemeClr val="lt1"/>
              </a:buClr>
              <a:buSzPts val="1200"/>
              <a:buFont typeface="Arial"/>
              <a:buNone/>
              <a:defRPr sz="1200" b="0" i="0" u="none" strike="noStrike" cap="none">
                <a:solidFill>
                  <a:schemeClr val="lt1"/>
                </a:solidFill>
                <a:latin typeface="Inter"/>
                <a:ea typeface="Inter"/>
                <a:cs typeface="Inter"/>
                <a:sym typeface="Inter"/>
              </a:defRPr>
            </a:lvl1pPr>
            <a:lvl2pPr marL="914400" marR="0" lvl="1" indent="-317500" algn="l" rtl="0">
              <a:lnSpc>
                <a:spcPct val="90000"/>
              </a:lnSpc>
              <a:spcBef>
                <a:spcPts val="400"/>
              </a:spcBef>
              <a:spcAft>
                <a:spcPts val="0"/>
              </a:spcAft>
              <a:buClr>
                <a:schemeClr val="lt1"/>
              </a:buClr>
              <a:buSzPts val="1400"/>
              <a:buFont typeface="Arial"/>
              <a:buChar char="•"/>
              <a:defRPr sz="1800" b="0" i="0" u="none" strike="noStrike" cap="none">
                <a:solidFill>
                  <a:schemeClr val="lt1"/>
                </a:solidFill>
                <a:latin typeface="Arial"/>
                <a:ea typeface="Arial"/>
                <a:cs typeface="Arial"/>
                <a:sym typeface="Arial"/>
              </a:defRPr>
            </a:lvl2pPr>
            <a:lvl3pPr marL="1371600" marR="0" lvl="2" indent="-304800" algn="l" rtl="0">
              <a:lnSpc>
                <a:spcPct val="90000"/>
              </a:lnSpc>
              <a:spcBef>
                <a:spcPts val="400"/>
              </a:spcBef>
              <a:spcAft>
                <a:spcPts val="0"/>
              </a:spcAft>
              <a:buClr>
                <a:schemeClr val="lt1"/>
              </a:buClr>
              <a:buSzPts val="1200"/>
              <a:buFont typeface="Arial"/>
              <a:buChar char="•"/>
              <a:defRPr sz="1500" b="0" i="0" u="none" strike="noStrike" cap="none">
                <a:solidFill>
                  <a:schemeClr val="lt1"/>
                </a:solidFill>
                <a:latin typeface="Arial"/>
                <a:ea typeface="Arial"/>
                <a:cs typeface="Arial"/>
                <a:sym typeface="Arial"/>
              </a:defRPr>
            </a:lvl3pPr>
            <a:lvl4pPr marL="1828800" marR="0" lvl="3"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4pPr>
            <a:lvl5pPr marL="2286000" marR="0" lvl="4"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2"/>
          <p:cNvSpPr txBox="1">
            <a:spLocks noGrp="1"/>
          </p:cNvSpPr>
          <p:nvPr>
            <p:ph type="body" idx="3"/>
          </p:nvPr>
        </p:nvSpPr>
        <p:spPr>
          <a:xfrm>
            <a:off x="737756" y="3552001"/>
            <a:ext cx="7480500" cy="284400"/>
          </a:xfrm>
          <a:prstGeom prst="rect">
            <a:avLst/>
          </a:prstGeom>
          <a:noFill/>
          <a:ln>
            <a:noFill/>
          </a:ln>
        </p:spPr>
        <p:txBody>
          <a:bodyPr spcFirstLastPara="1" wrap="square" lIns="0" tIns="0" rIns="0" bIns="0" anchor="b" anchorCtr="0">
            <a:noAutofit/>
          </a:bodyPr>
          <a:lstStyle>
            <a:lvl1pPr marL="457200" marR="0" lvl="0" indent="-228600" algn="l" rtl="0">
              <a:lnSpc>
                <a:spcPct val="90000"/>
              </a:lnSpc>
              <a:spcBef>
                <a:spcPts val="800"/>
              </a:spcBef>
              <a:spcAft>
                <a:spcPts val="0"/>
              </a:spcAft>
              <a:buClr>
                <a:schemeClr val="lt1"/>
              </a:buClr>
              <a:buSzPts val="1200"/>
              <a:buFont typeface="Arial"/>
              <a:buNone/>
              <a:defRPr sz="800" b="0" i="0" u="none" strike="noStrike" cap="none">
                <a:solidFill>
                  <a:schemeClr val="lt1"/>
                </a:solidFill>
                <a:latin typeface="Inter"/>
                <a:ea typeface="Inter"/>
                <a:cs typeface="Inter"/>
                <a:sym typeface="Inter"/>
              </a:defRPr>
            </a:lvl1pPr>
            <a:lvl2pPr marL="914400" marR="0" lvl="1" indent="-317500" algn="l" rtl="0">
              <a:lnSpc>
                <a:spcPct val="90000"/>
              </a:lnSpc>
              <a:spcBef>
                <a:spcPts val="400"/>
              </a:spcBef>
              <a:spcAft>
                <a:spcPts val="0"/>
              </a:spcAft>
              <a:buClr>
                <a:schemeClr val="lt1"/>
              </a:buClr>
              <a:buSzPts val="1400"/>
              <a:buFont typeface="Arial"/>
              <a:buChar char="•"/>
              <a:defRPr sz="1800" b="0" i="0" u="none" strike="noStrike" cap="none">
                <a:solidFill>
                  <a:schemeClr val="lt1"/>
                </a:solidFill>
                <a:latin typeface="Arial"/>
                <a:ea typeface="Arial"/>
                <a:cs typeface="Arial"/>
                <a:sym typeface="Arial"/>
              </a:defRPr>
            </a:lvl2pPr>
            <a:lvl3pPr marL="1371600" marR="0" lvl="2" indent="-304800" algn="l" rtl="0">
              <a:lnSpc>
                <a:spcPct val="90000"/>
              </a:lnSpc>
              <a:spcBef>
                <a:spcPts val="400"/>
              </a:spcBef>
              <a:spcAft>
                <a:spcPts val="0"/>
              </a:spcAft>
              <a:buClr>
                <a:schemeClr val="lt1"/>
              </a:buClr>
              <a:buSzPts val="1200"/>
              <a:buFont typeface="Arial"/>
              <a:buChar char="•"/>
              <a:defRPr sz="1500" b="0" i="0" u="none" strike="noStrike" cap="none">
                <a:solidFill>
                  <a:schemeClr val="lt1"/>
                </a:solidFill>
                <a:latin typeface="Arial"/>
                <a:ea typeface="Arial"/>
                <a:cs typeface="Arial"/>
                <a:sym typeface="Arial"/>
              </a:defRPr>
            </a:lvl3pPr>
            <a:lvl4pPr marL="1828800" marR="0" lvl="3"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4pPr>
            <a:lvl5pPr marL="2286000" marR="0" lvl="4" indent="-298450" algn="l" rtl="0">
              <a:lnSpc>
                <a:spcPct val="90000"/>
              </a:lnSpc>
              <a:spcBef>
                <a:spcPts val="400"/>
              </a:spcBef>
              <a:spcAft>
                <a:spcPts val="0"/>
              </a:spcAft>
              <a:buClr>
                <a:schemeClr val="lt1"/>
              </a:buClr>
              <a:buSzPts val="11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pic>
        <p:nvPicPr>
          <p:cNvPr id="104" name="Google Shape;104;p12"/>
          <p:cNvPicPr preferRelativeResize="0"/>
          <p:nvPr/>
        </p:nvPicPr>
        <p:blipFill rotWithShape="1">
          <a:blip r:embed="rId3">
            <a:alphaModFix/>
          </a:blip>
          <a:srcRect/>
          <a:stretch/>
        </p:blipFill>
        <p:spPr>
          <a:xfrm>
            <a:off x="7269548" y="253364"/>
            <a:ext cx="1624329" cy="39258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image" Target="../media/image5.png"/><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theme" Target="../theme/theme3.xml"/><Relationship Id="rId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8.xml"/><Relationship Id="rId7"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21.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25.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53746" y="267462"/>
            <a:ext cx="7701600" cy="270000"/>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lt2"/>
              </a:buClr>
              <a:buSzPts val="2000"/>
              <a:buFont typeface="Libre Franklin"/>
              <a:buNone/>
              <a:defRPr sz="2000" b="0" i="0" u="none" strike="noStrike" cap="none">
                <a:solidFill>
                  <a:schemeClr val="lt2"/>
                </a:solidFill>
                <a:latin typeface="Libre Franklin"/>
                <a:ea typeface="Libre Franklin"/>
                <a:cs typeface="Libre Franklin"/>
                <a:sym typeface="Libre Franklin"/>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 name="Google Shape;11;p1"/>
          <p:cNvSpPr txBox="1">
            <a:spLocks noGrp="1"/>
          </p:cNvSpPr>
          <p:nvPr>
            <p:ph type="body" idx="1"/>
          </p:nvPr>
        </p:nvSpPr>
        <p:spPr>
          <a:xfrm>
            <a:off x="253746" y="953261"/>
            <a:ext cx="8631900" cy="3617400"/>
          </a:xfrm>
          <a:prstGeom prst="rect">
            <a:avLst/>
          </a:prstGeom>
          <a:noFill/>
          <a:ln>
            <a:noFill/>
          </a:ln>
        </p:spPr>
        <p:txBody>
          <a:bodyPr spcFirstLastPara="1" wrap="square" lIns="0" tIns="0" rIns="0" bIns="0" anchor="t" anchorCtr="0">
            <a:noAutofit/>
          </a:bodyPr>
          <a:lstStyle>
            <a:lvl1pPr marL="457200" marR="0" lvl="0" indent="-317500" algn="l" rtl="0">
              <a:lnSpc>
                <a:spcPct val="90000"/>
              </a:lnSpc>
              <a:spcBef>
                <a:spcPts val="800"/>
              </a:spcBef>
              <a:spcAft>
                <a:spcPts val="0"/>
              </a:spcAft>
              <a:buClr>
                <a:schemeClr val="lt1"/>
              </a:buClr>
              <a:buSzPts val="1400"/>
              <a:buFont typeface="Arial"/>
              <a:buChar char="•"/>
              <a:defRPr sz="1400" b="0" i="0" u="none" strike="noStrike" cap="none">
                <a:solidFill>
                  <a:schemeClr val="lt1"/>
                </a:solidFill>
                <a:latin typeface="Libre Franklin"/>
                <a:ea typeface="Libre Franklin"/>
                <a:cs typeface="Libre Franklin"/>
                <a:sym typeface="Libre Franklin"/>
              </a:defRPr>
            </a:lvl1pPr>
            <a:lvl2pPr marL="914400" marR="0" lvl="1"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Libre Franklin"/>
                <a:ea typeface="Libre Franklin"/>
                <a:cs typeface="Libre Franklin"/>
                <a:sym typeface="Libre Franklin"/>
              </a:defRPr>
            </a:lvl2pPr>
            <a:lvl3pPr marL="1371600" marR="0" lvl="2" indent="-298450" algn="l" rtl="0">
              <a:lnSpc>
                <a:spcPct val="90000"/>
              </a:lnSpc>
              <a:spcBef>
                <a:spcPts val="400"/>
              </a:spcBef>
              <a:spcAft>
                <a:spcPts val="0"/>
              </a:spcAft>
              <a:buClr>
                <a:schemeClr val="lt1"/>
              </a:buClr>
              <a:buSzPts val="1100"/>
              <a:buFont typeface="Arial"/>
              <a:buChar char="•"/>
              <a:defRPr sz="1100" b="0" i="0" u="none" strike="noStrike" cap="none">
                <a:solidFill>
                  <a:schemeClr val="lt1"/>
                </a:solidFill>
                <a:latin typeface="Libre Franklin"/>
                <a:ea typeface="Libre Franklin"/>
                <a:cs typeface="Libre Franklin"/>
                <a:sym typeface="Libre Franklin"/>
              </a:defRPr>
            </a:lvl3pPr>
            <a:lvl4pPr marL="1828800" marR="0" lvl="3" indent="-285750" algn="l" rtl="0">
              <a:lnSpc>
                <a:spcPct val="90000"/>
              </a:lnSpc>
              <a:spcBef>
                <a:spcPts val="400"/>
              </a:spcBef>
              <a:spcAft>
                <a:spcPts val="0"/>
              </a:spcAft>
              <a:buClr>
                <a:schemeClr val="lt1"/>
              </a:buClr>
              <a:buSzPts val="900"/>
              <a:buFont typeface="Arial"/>
              <a:buChar char="•"/>
              <a:defRPr sz="900" b="0" i="0" u="none" strike="noStrike" cap="none">
                <a:solidFill>
                  <a:schemeClr val="lt1"/>
                </a:solidFill>
                <a:latin typeface="Libre Franklin"/>
                <a:ea typeface="Libre Franklin"/>
                <a:cs typeface="Libre Franklin"/>
                <a:sym typeface="Libre Franklin"/>
              </a:defRPr>
            </a:lvl4pPr>
            <a:lvl5pPr marL="2286000" marR="0" lvl="4" indent="-285750" algn="l" rtl="0">
              <a:lnSpc>
                <a:spcPct val="90000"/>
              </a:lnSpc>
              <a:spcBef>
                <a:spcPts val="400"/>
              </a:spcBef>
              <a:spcAft>
                <a:spcPts val="0"/>
              </a:spcAft>
              <a:buClr>
                <a:schemeClr val="lt1"/>
              </a:buClr>
              <a:buSzPts val="900"/>
              <a:buFont typeface="Arial"/>
              <a:buChar char="•"/>
              <a:defRPr sz="900" b="0" i="0" u="none" strike="noStrike" cap="none">
                <a:solidFill>
                  <a:schemeClr val="lt1"/>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Libre Franklin"/>
                <a:ea typeface="Libre Franklin"/>
                <a:cs typeface="Libre Franklin"/>
                <a:sym typeface="Libre Franklin"/>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Libre Franklin"/>
                <a:ea typeface="Libre Franklin"/>
                <a:cs typeface="Libre Franklin"/>
                <a:sym typeface="Libre Franklin"/>
              </a:defRPr>
            </a:lvl9pPr>
          </a:lstStyle>
          <a:p>
            <a:endParaRPr/>
          </a:p>
        </p:txBody>
      </p:sp>
      <p:pic>
        <p:nvPicPr>
          <p:cNvPr id="12" name="Google Shape;12;p1"/>
          <p:cNvPicPr preferRelativeResize="0"/>
          <p:nvPr/>
        </p:nvPicPr>
        <p:blipFill rotWithShape="1">
          <a:blip r:embed="rId4">
            <a:alphaModFix/>
          </a:blip>
          <a:srcRect/>
          <a:stretch/>
        </p:blipFill>
        <p:spPr>
          <a:xfrm>
            <a:off x="8183513" y="267462"/>
            <a:ext cx="706744" cy="171450"/>
          </a:xfrm>
          <a:prstGeom prst="rect">
            <a:avLst/>
          </a:prstGeom>
          <a:noFill/>
          <a:ln>
            <a:noFill/>
          </a:ln>
        </p:spPr>
      </p:pic>
      <p:sp>
        <p:nvSpPr>
          <p:cNvPr id="13" name="Google Shape;13;p1"/>
          <p:cNvSpPr txBox="1"/>
          <p:nvPr/>
        </p:nvSpPr>
        <p:spPr>
          <a:xfrm>
            <a:off x="255626" y="4906337"/>
            <a:ext cx="1182900" cy="184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 b="0" i="0" u="none" strike="noStrike" cap="none">
                <a:solidFill>
                  <a:srgbClr val="FEFEFE"/>
                </a:solidFill>
                <a:latin typeface="Libre Franklin Medium"/>
                <a:ea typeface="Libre Franklin Medium"/>
                <a:cs typeface="Libre Franklin Medium"/>
                <a:sym typeface="Libre Franklin Medium"/>
              </a:rPr>
              <a:t>© </a:t>
            </a:r>
            <a:r>
              <a:rPr lang="en-US" sz="600">
                <a:solidFill>
                  <a:srgbClr val="FEFEFE"/>
                </a:solidFill>
                <a:latin typeface="Libre Franklin Medium"/>
                <a:ea typeface="Libre Franklin Medium"/>
                <a:cs typeface="Libre Franklin Medium"/>
                <a:sym typeface="Libre Franklin Medium"/>
              </a:rPr>
              <a:t>2024</a:t>
            </a:r>
            <a:r>
              <a:rPr lang="en-US" sz="600" b="0" i="0" u="none" strike="noStrike" cap="none">
                <a:solidFill>
                  <a:srgbClr val="FEFEFE"/>
                </a:solidFill>
                <a:latin typeface="Libre Franklin Medium"/>
                <a:ea typeface="Libre Franklin Medium"/>
                <a:cs typeface="Libre Franklin Medium"/>
                <a:sym typeface="Libre Franklin Medium"/>
              </a:rPr>
              <a:t> Kore.ai | All Rights Reserved</a:t>
            </a:r>
            <a:endParaRPr sz="1100"/>
          </a:p>
        </p:txBody>
      </p:sp>
      <p:sp>
        <p:nvSpPr>
          <p:cNvPr id="14" name="Google Shape;14;p1"/>
          <p:cNvSpPr txBox="1">
            <a:spLocks noGrp="1"/>
          </p:cNvSpPr>
          <p:nvPr>
            <p:ph type="sldNum" idx="12"/>
          </p:nvPr>
        </p:nvSpPr>
        <p:spPr>
          <a:xfrm>
            <a:off x="6829082" y="4906337"/>
            <a:ext cx="2057400" cy="924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600" b="0" u="none">
                <a:solidFill>
                  <a:srgbClr val="FEFEFE"/>
                </a:solidFill>
                <a:latin typeface="Libre Franklin Medium"/>
                <a:ea typeface="Libre Franklin Medium"/>
                <a:cs typeface="Libre Franklin Medium"/>
                <a:sym typeface="Libre Franklin Medium"/>
              </a:defRPr>
            </a:lvl1pPr>
            <a:lvl2pPr marL="0" marR="0" lvl="1" indent="0" algn="r" rtl="0">
              <a:spcBef>
                <a:spcPts val="0"/>
              </a:spcBef>
              <a:buNone/>
              <a:defRPr sz="600" b="0" u="none">
                <a:solidFill>
                  <a:srgbClr val="FEFEFE"/>
                </a:solidFill>
                <a:latin typeface="Libre Franklin Medium"/>
                <a:ea typeface="Libre Franklin Medium"/>
                <a:cs typeface="Libre Franklin Medium"/>
                <a:sym typeface="Libre Franklin Medium"/>
              </a:defRPr>
            </a:lvl2pPr>
            <a:lvl3pPr marL="0" marR="0" lvl="2" indent="0" algn="r" rtl="0">
              <a:spcBef>
                <a:spcPts val="0"/>
              </a:spcBef>
              <a:buNone/>
              <a:defRPr sz="600" b="0" u="none">
                <a:solidFill>
                  <a:srgbClr val="FEFEFE"/>
                </a:solidFill>
                <a:latin typeface="Libre Franklin Medium"/>
                <a:ea typeface="Libre Franklin Medium"/>
                <a:cs typeface="Libre Franklin Medium"/>
                <a:sym typeface="Libre Franklin Medium"/>
              </a:defRPr>
            </a:lvl3pPr>
            <a:lvl4pPr marL="0" marR="0" lvl="3" indent="0" algn="r" rtl="0">
              <a:spcBef>
                <a:spcPts val="0"/>
              </a:spcBef>
              <a:buNone/>
              <a:defRPr sz="600" b="0" u="none">
                <a:solidFill>
                  <a:srgbClr val="FEFEFE"/>
                </a:solidFill>
                <a:latin typeface="Libre Franklin Medium"/>
                <a:ea typeface="Libre Franklin Medium"/>
                <a:cs typeface="Libre Franklin Medium"/>
                <a:sym typeface="Libre Franklin Medium"/>
              </a:defRPr>
            </a:lvl4pPr>
            <a:lvl5pPr marL="0" marR="0" lvl="4" indent="0" algn="r" rtl="0">
              <a:spcBef>
                <a:spcPts val="0"/>
              </a:spcBef>
              <a:buNone/>
              <a:defRPr sz="600" b="0" u="none">
                <a:solidFill>
                  <a:srgbClr val="FEFEFE"/>
                </a:solidFill>
                <a:latin typeface="Libre Franklin Medium"/>
                <a:ea typeface="Libre Franklin Medium"/>
                <a:cs typeface="Libre Franklin Medium"/>
                <a:sym typeface="Libre Franklin Medium"/>
              </a:defRPr>
            </a:lvl5pPr>
            <a:lvl6pPr marL="0" marR="0" lvl="5" indent="0" algn="r" rtl="0">
              <a:spcBef>
                <a:spcPts val="0"/>
              </a:spcBef>
              <a:buNone/>
              <a:defRPr sz="600" b="0" u="none">
                <a:solidFill>
                  <a:srgbClr val="FEFEFE"/>
                </a:solidFill>
                <a:latin typeface="Libre Franklin Medium"/>
                <a:ea typeface="Libre Franklin Medium"/>
                <a:cs typeface="Libre Franklin Medium"/>
                <a:sym typeface="Libre Franklin Medium"/>
              </a:defRPr>
            </a:lvl6pPr>
            <a:lvl7pPr marL="0" marR="0" lvl="6" indent="0" algn="r" rtl="0">
              <a:spcBef>
                <a:spcPts val="0"/>
              </a:spcBef>
              <a:buNone/>
              <a:defRPr sz="600" b="0" u="none">
                <a:solidFill>
                  <a:srgbClr val="FEFEFE"/>
                </a:solidFill>
                <a:latin typeface="Libre Franklin Medium"/>
                <a:ea typeface="Libre Franklin Medium"/>
                <a:cs typeface="Libre Franklin Medium"/>
                <a:sym typeface="Libre Franklin Medium"/>
              </a:defRPr>
            </a:lvl7pPr>
            <a:lvl8pPr marL="0" marR="0" lvl="7" indent="0" algn="r" rtl="0">
              <a:spcBef>
                <a:spcPts val="0"/>
              </a:spcBef>
              <a:buNone/>
              <a:defRPr sz="600" b="0" u="none">
                <a:solidFill>
                  <a:srgbClr val="FEFEFE"/>
                </a:solidFill>
                <a:latin typeface="Libre Franklin Medium"/>
                <a:ea typeface="Libre Franklin Medium"/>
                <a:cs typeface="Libre Franklin Medium"/>
                <a:sym typeface="Libre Franklin Medium"/>
              </a:defRPr>
            </a:lvl8pPr>
            <a:lvl9pPr marL="0" marR="0" lvl="8" indent="0" algn="r" rtl="0">
              <a:spcBef>
                <a:spcPts val="0"/>
              </a:spcBef>
              <a:buNone/>
              <a:defRPr sz="600" b="0" u="none">
                <a:solidFill>
                  <a:srgbClr val="FEFEFE"/>
                </a:solidFill>
                <a:latin typeface="Libre Franklin Medium"/>
                <a:ea typeface="Libre Franklin Medium"/>
                <a:cs typeface="Libre Franklin Medium"/>
                <a:sym typeface="Libre Franklin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15">
          <p15:clr>
            <a:srgbClr val="F26B43"/>
          </p15:clr>
        </p15:guide>
        <p15:guide id="2" pos="2880">
          <p15:clr>
            <a:srgbClr val="F26B43"/>
          </p15:clr>
        </p15:guide>
        <p15:guide id="3" pos="160">
          <p15:clr>
            <a:srgbClr val="F26B43"/>
          </p15:clr>
        </p15:guide>
        <p15:guide id="4" orient="horz" pos="168">
          <p15:clr>
            <a:srgbClr val="F26B43"/>
          </p15:clr>
        </p15:guide>
        <p15:guide id="5" pos="55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5"/>
          <p:cNvSpPr/>
          <p:nvPr/>
        </p:nvSpPr>
        <p:spPr>
          <a:xfrm>
            <a:off x="0" y="0"/>
            <a:ext cx="9144000" cy="5143500"/>
          </a:xfrm>
          <a:prstGeom prst="rect">
            <a:avLst/>
          </a:prstGeom>
          <a:solidFill>
            <a:srgbClr val="DBE7F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00" b="0" i="0" u="none" strike="noStrike" cap="none">
              <a:solidFill>
                <a:srgbClr val="FFFFFF"/>
              </a:solidFill>
              <a:latin typeface="Inter"/>
              <a:ea typeface="Inter"/>
              <a:cs typeface="Inter"/>
              <a:sym typeface="Inter"/>
            </a:endParaRPr>
          </a:p>
        </p:txBody>
      </p:sp>
      <p:pic>
        <p:nvPicPr>
          <p:cNvPr id="60" name="Google Shape;60;p5"/>
          <p:cNvPicPr preferRelativeResize="0"/>
          <p:nvPr/>
        </p:nvPicPr>
        <p:blipFill rotWithShape="1">
          <a:blip r:embed="rId21">
            <a:alphaModFix/>
          </a:blip>
          <a:srcRect/>
          <a:stretch/>
        </p:blipFill>
        <p:spPr>
          <a:xfrm>
            <a:off x="8189259" y="259033"/>
            <a:ext cx="709332" cy="1711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3"/>
        <p:cNvGrpSpPr/>
        <p:nvPr/>
      </p:nvGrpSpPr>
      <p:grpSpPr>
        <a:xfrm>
          <a:off x="0" y="0"/>
          <a:ext cx="0" cy="0"/>
          <a:chOff x="0" y="0"/>
          <a:chExt cx="0" cy="0"/>
        </a:xfrm>
      </p:grpSpPr>
      <p:sp>
        <p:nvSpPr>
          <p:cNvPr id="664" name="Google Shape;664;p73"/>
          <p:cNvSpPr txBox="1">
            <a:spLocks noGrp="1"/>
          </p:cNvSpPr>
          <p:nvPr>
            <p:ph type="body" idx="1"/>
          </p:nvPr>
        </p:nvSpPr>
        <p:spPr>
          <a:xfrm>
            <a:off x="600075" y="1257300"/>
            <a:ext cx="8286900" cy="32736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Inter"/>
                <a:ea typeface="Inter"/>
                <a:cs typeface="Inter"/>
                <a:sym typeface="Inter"/>
              </a:defRPr>
            </a:lvl1pPr>
            <a:lvl2pPr marL="914400" marR="0" lvl="1" indent="-304800" algn="l" rtl="0">
              <a:lnSpc>
                <a:spcPct val="90000"/>
              </a:lnSpc>
              <a:spcBef>
                <a:spcPts val="400"/>
              </a:spcBef>
              <a:spcAft>
                <a:spcPts val="0"/>
              </a:spcAft>
              <a:buClr>
                <a:srgbClr val="57529B"/>
              </a:buClr>
              <a:buSzPts val="1200"/>
              <a:buFont typeface="Arial"/>
              <a:buChar char="•"/>
              <a:defRPr sz="1200" b="0" i="0" u="none" strike="noStrike" cap="none">
                <a:solidFill>
                  <a:srgbClr val="3F3F3F"/>
                </a:solidFill>
                <a:latin typeface="Inter"/>
                <a:ea typeface="Inter"/>
                <a:cs typeface="Inter"/>
                <a:sym typeface="Inter"/>
              </a:defRPr>
            </a:lvl2pPr>
            <a:lvl3pPr marL="1371600" marR="0" lvl="2" indent="-298450" algn="l" rtl="0">
              <a:lnSpc>
                <a:spcPct val="90000"/>
              </a:lnSpc>
              <a:spcBef>
                <a:spcPts val="400"/>
              </a:spcBef>
              <a:spcAft>
                <a:spcPts val="0"/>
              </a:spcAft>
              <a:buClr>
                <a:srgbClr val="57529B"/>
              </a:buClr>
              <a:buSzPts val="1100"/>
              <a:buFont typeface="Arial"/>
              <a:buChar char="•"/>
              <a:defRPr sz="1100" b="0" i="0" u="none" strike="noStrike" cap="none">
                <a:solidFill>
                  <a:srgbClr val="3F3F3F"/>
                </a:solidFill>
                <a:latin typeface="Inter"/>
                <a:ea typeface="Inter"/>
                <a:cs typeface="Inter"/>
                <a:sym typeface="Inter"/>
              </a:defRPr>
            </a:lvl3pPr>
            <a:lvl4pPr marL="1828800" marR="0" lvl="3"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4pPr>
            <a:lvl5pPr marL="2286000" marR="0" lvl="4"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9pPr>
          </a:lstStyle>
          <a:p>
            <a:endParaRPr/>
          </a:p>
        </p:txBody>
      </p:sp>
      <p:sp>
        <p:nvSpPr>
          <p:cNvPr id="665" name="Google Shape;665;p73"/>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100"/>
              <a:buFont typeface="Arial"/>
              <a:buNone/>
              <a:defRPr sz="600" b="0" i="0" u="none" strike="noStrike" cap="none">
                <a:solidFill>
                  <a:srgbClr val="7F7F7F"/>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9pPr>
          </a:lstStyle>
          <a:p>
            <a:endParaRPr/>
          </a:p>
        </p:txBody>
      </p:sp>
      <p:sp>
        <p:nvSpPr>
          <p:cNvPr id="666" name="Google Shape;666;p73"/>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667" name="Google Shape;667;p73"/>
          <p:cNvSpPr txBox="1">
            <a:spLocks noGrp="1"/>
          </p:cNvSpPr>
          <p:nvPr>
            <p:ph type="title"/>
          </p:nvPr>
        </p:nvSpPr>
        <p:spPr>
          <a:xfrm>
            <a:off x="600075" y="269183"/>
            <a:ext cx="7886700" cy="488400"/>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rgbClr val="000000"/>
              </a:buClr>
              <a:buSzPts val="1100"/>
              <a:buFont typeface="Arial"/>
              <a:buNone/>
              <a:defRPr sz="2100" b="0" i="0" u="none" strike="noStrike" cap="none">
                <a:solidFill>
                  <a:schemeClr val="dk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668" name="Google Shape;668;p73"/>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92">
          <p15:clr>
            <a:srgbClr val="F26B43"/>
          </p15:clr>
        </p15:guide>
        <p15:guide id="2" pos="5598">
          <p15:clr>
            <a:srgbClr val="F26B43"/>
          </p15:clr>
        </p15:guide>
        <p15:guide id="3" pos="1242">
          <p15:clr>
            <a:srgbClr val="F26B43"/>
          </p15:clr>
        </p15:guide>
        <p15:guide id="4" pos="378">
          <p15:clr>
            <a:srgbClr val="F26B43"/>
          </p15:clr>
        </p15:guide>
        <p15:guide id="5" orient="horz" pos="702">
          <p15:clr>
            <a:srgbClr val="F26B43"/>
          </p15:clr>
        </p15:guide>
        <p15:guide id="6" pos="1152">
          <p15:clr>
            <a:srgbClr val="F26B43"/>
          </p15:clr>
        </p15:guide>
        <p15:guide id="7" pos="5436">
          <p15:clr>
            <a:srgbClr val="F26B43"/>
          </p15:clr>
        </p15:guide>
        <p15:guide id="8" pos="630">
          <p15:clr>
            <a:srgbClr val="F26B43"/>
          </p15:clr>
        </p15:guide>
        <p15:guide id="9" orient="horz" pos="522">
          <p15:clr>
            <a:srgbClr val="F26B43"/>
          </p15:clr>
        </p15:guide>
        <p15:guide id="10" orient="horz" pos="286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sp>
        <p:nvSpPr>
          <p:cNvPr id="779" name="Google Shape;779;p92"/>
          <p:cNvSpPr txBox="1">
            <a:spLocks noGrp="1"/>
          </p:cNvSpPr>
          <p:nvPr>
            <p:ph type="body" idx="1"/>
          </p:nvPr>
        </p:nvSpPr>
        <p:spPr>
          <a:xfrm>
            <a:off x="600075" y="1257300"/>
            <a:ext cx="8286900" cy="32736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Inter"/>
                <a:ea typeface="Inter"/>
                <a:cs typeface="Inter"/>
                <a:sym typeface="Inter"/>
              </a:defRPr>
            </a:lvl1pPr>
            <a:lvl2pPr marL="914400" marR="0" lvl="1" indent="-304800" algn="l" rtl="0">
              <a:lnSpc>
                <a:spcPct val="90000"/>
              </a:lnSpc>
              <a:spcBef>
                <a:spcPts val="400"/>
              </a:spcBef>
              <a:spcAft>
                <a:spcPts val="0"/>
              </a:spcAft>
              <a:buClr>
                <a:srgbClr val="57529B"/>
              </a:buClr>
              <a:buSzPts val="1200"/>
              <a:buFont typeface="Arial"/>
              <a:buChar char="•"/>
              <a:defRPr sz="1200" b="0" i="0" u="none" strike="noStrike" cap="none">
                <a:solidFill>
                  <a:srgbClr val="3F3F3F"/>
                </a:solidFill>
                <a:latin typeface="Inter"/>
                <a:ea typeface="Inter"/>
                <a:cs typeface="Inter"/>
                <a:sym typeface="Inter"/>
              </a:defRPr>
            </a:lvl2pPr>
            <a:lvl3pPr marL="1371600" marR="0" lvl="2" indent="-298450" algn="l" rtl="0">
              <a:lnSpc>
                <a:spcPct val="90000"/>
              </a:lnSpc>
              <a:spcBef>
                <a:spcPts val="400"/>
              </a:spcBef>
              <a:spcAft>
                <a:spcPts val="0"/>
              </a:spcAft>
              <a:buClr>
                <a:srgbClr val="57529B"/>
              </a:buClr>
              <a:buSzPts val="1100"/>
              <a:buFont typeface="Arial"/>
              <a:buChar char="•"/>
              <a:defRPr sz="1100" b="0" i="0" u="none" strike="noStrike" cap="none">
                <a:solidFill>
                  <a:srgbClr val="3F3F3F"/>
                </a:solidFill>
                <a:latin typeface="Inter"/>
                <a:ea typeface="Inter"/>
                <a:cs typeface="Inter"/>
                <a:sym typeface="Inter"/>
              </a:defRPr>
            </a:lvl3pPr>
            <a:lvl4pPr marL="1828800" marR="0" lvl="3"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4pPr>
            <a:lvl5pPr marL="2286000" marR="0" lvl="4"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9pPr>
          </a:lstStyle>
          <a:p>
            <a:endParaRPr/>
          </a:p>
        </p:txBody>
      </p:sp>
      <p:sp>
        <p:nvSpPr>
          <p:cNvPr id="780" name="Google Shape;780;p92"/>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100"/>
              <a:buFont typeface="Arial"/>
              <a:buNone/>
              <a:defRPr sz="600" b="0" i="0" u="none" strike="noStrike" cap="none">
                <a:solidFill>
                  <a:srgbClr val="7F7F7F"/>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9pPr>
          </a:lstStyle>
          <a:p>
            <a:endParaRPr/>
          </a:p>
        </p:txBody>
      </p:sp>
      <p:sp>
        <p:nvSpPr>
          <p:cNvPr id="781" name="Google Shape;781;p92"/>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pic>
        <p:nvPicPr>
          <p:cNvPr id="782" name="Google Shape;782;p92"/>
          <p:cNvPicPr preferRelativeResize="0"/>
          <p:nvPr/>
        </p:nvPicPr>
        <p:blipFill rotWithShape="1">
          <a:blip r:embed="rId8">
            <a:alphaModFix/>
          </a:blip>
          <a:srcRect/>
          <a:stretch/>
        </p:blipFill>
        <p:spPr>
          <a:xfrm>
            <a:off x="8189259" y="206075"/>
            <a:ext cx="709332" cy="171176"/>
          </a:xfrm>
          <a:prstGeom prst="rect">
            <a:avLst/>
          </a:prstGeom>
          <a:noFill/>
          <a:ln>
            <a:noFill/>
          </a:ln>
        </p:spPr>
      </p:pic>
      <p:sp>
        <p:nvSpPr>
          <p:cNvPr id="783" name="Google Shape;783;p92"/>
          <p:cNvSpPr txBox="1">
            <a:spLocks noGrp="1"/>
          </p:cNvSpPr>
          <p:nvPr>
            <p:ph type="title"/>
          </p:nvPr>
        </p:nvSpPr>
        <p:spPr>
          <a:xfrm>
            <a:off x="600075" y="269183"/>
            <a:ext cx="7886700" cy="488400"/>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rgbClr val="000000"/>
              </a:buClr>
              <a:buSzPts val="1100"/>
              <a:buFont typeface="Arial"/>
              <a:buNone/>
              <a:defRPr sz="2100" b="0" i="0" u="none" strike="noStrike" cap="none">
                <a:solidFill>
                  <a:schemeClr val="dk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784" name="Google Shape;784;p92"/>
          <p:cNvSpPr txBox="1">
            <a:spLocks noGrp="1"/>
          </p:cNvSpPr>
          <p:nvPr>
            <p:ph type="ftr" idx="11"/>
          </p:nvPr>
        </p:nvSpPr>
        <p:spPr>
          <a:xfrm>
            <a:off x="3957638" y="4862512"/>
            <a:ext cx="1228800" cy="135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92">
          <p15:clr>
            <a:srgbClr val="F26B43"/>
          </p15:clr>
        </p15:guide>
        <p15:guide id="2" pos="5598">
          <p15:clr>
            <a:srgbClr val="F26B43"/>
          </p15:clr>
        </p15:guide>
        <p15:guide id="3" pos="1242">
          <p15:clr>
            <a:srgbClr val="F26B43"/>
          </p15:clr>
        </p15:guide>
        <p15:guide id="4" pos="378">
          <p15:clr>
            <a:srgbClr val="F26B43"/>
          </p15:clr>
        </p15:guide>
        <p15:guide id="5" orient="horz" pos="702">
          <p15:clr>
            <a:srgbClr val="F26B43"/>
          </p15:clr>
        </p15:guide>
        <p15:guide id="6" pos="1152">
          <p15:clr>
            <a:srgbClr val="F26B43"/>
          </p15:clr>
        </p15:guide>
        <p15:guide id="7" pos="5436">
          <p15:clr>
            <a:srgbClr val="F26B43"/>
          </p15:clr>
        </p15:guide>
        <p15:guide id="8" pos="630">
          <p15:clr>
            <a:srgbClr val="F26B43"/>
          </p15:clr>
        </p15:guide>
        <p15:guide id="9" orient="horz" pos="522">
          <p15:clr>
            <a:srgbClr val="F26B43"/>
          </p15:clr>
        </p15:guide>
        <p15:guide id="10" orient="horz" pos="286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5"/>
        <p:cNvGrpSpPr/>
        <p:nvPr/>
      </p:nvGrpSpPr>
      <p:grpSpPr>
        <a:xfrm>
          <a:off x="0" y="0"/>
          <a:ext cx="0" cy="0"/>
          <a:chOff x="0" y="0"/>
          <a:chExt cx="0" cy="0"/>
        </a:xfrm>
      </p:grpSpPr>
      <p:sp>
        <p:nvSpPr>
          <p:cNvPr id="836" name="Google Shape;836;p99"/>
          <p:cNvSpPr txBox="1">
            <a:spLocks noGrp="1"/>
          </p:cNvSpPr>
          <p:nvPr>
            <p:ph type="body" idx="1"/>
          </p:nvPr>
        </p:nvSpPr>
        <p:spPr>
          <a:xfrm>
            <a:off x="600075" y="1257300"/>
            <a:ext cx="8286900" cy="32736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rgbClr val="3F3F3F"/>
              </a:buClr>
              <a:buSzPts val="1400"/>
              <a:buFont typeface="Arial"/>
              <a:buNone/>
              <a:defRPr sz="1400" b="0" i="0" u="none" strike="noStrike" cap="none">
                <a:solidFill>
                  <a:srgbClr val="3F3F3F"/>
                </a:solidFill>
                <a:latin typeface="Inter"/>
                <a:ea typeface="Inter"/>
                <a:cs typeface="Inter"/>
                <a:sym typeface="Inter"/>
              </a:defRPr>
            </a:lvl1pPr>
            <a:lvl2pPr marL="914400" marR="0" lvl="1" indent="-304800" algn="l" rtl="0">
              <a:lnSpc>
                <a:spcPct val="90000"/>
              </a:lnSpc>
              <a:spcBef>
                <a:spcPts val="400"/>
              </a:spcBef>
              <a:spcAft>
                <a:spcPts val="0"/>
              </a:spcAft>
              <a:buClr>
                <a:srgbClr val="57529B"/>
              </a:buClr>
              <a:buSzPts val="1200"/>
              <a:buFont typeface="Arial"/>
              <a:buChar char="•"/>
              <a:defRPr sz="1200" b="0" i="0" u="none" strike="noStrike" cap="none">
                <a:solidFill>
                  <a:srgbClr val="3F3F3F"/>
                </a:solidFill>
                <a:latin typeface="Inter"/>
                <a:ea typeface="Inter"/>
                <a:cs typeface="Inter"/>
                <a:sym typeface="Inter"/>
              </a:defRPr>
            </a:lvl2pPr>
            <a:lvl3pPr marL="1371600" marR="0" lvl="2" indent="-298450" algn="l" rtl="0">
              <a:lnSpc>
                <a:spcPct val="90000"/>
              </a:lnSpc>
              <a:spcBef>
                <a:spcPts val="400"/>
              </a:spcBef>
              <a:spcAft>
                <a:spcPts val="0"/>
              </a:spcAft>
              <a:buClr>
                <a:srgbClr val="57529B"/>
              </a:buClr>
              <a:buSzPts val="1100"/>
              <a:buFont typeface="Arial"/>
              <a:buChar char="•"/>
              <a:defRPr sz="1100" b="0" i="0" u="none" strike="noStrike" cap="none">
                <a:solidFill>
                  <a:srgbClr val="3F3F3F"/>
                </a:solidFill>
                <a:latin typeface="Inter"/>
                <a:ea typeface="Inter"/>
                <a:cs typeface="Inter"/>
                <a:sym typeface="Inter"/>
              </a:defRPr>
            </a:lvl3pPr>
            <a:lvl4pPr marL="1828800" marR="0" lvl="3"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4pPr>
            <a:lvl5pPr marL="2286000" marR="0" lvl="4" indent="-285750" algn="l" rtl="0">
              <a:lnSpc>
                <a:spcPct val="90000"/>
              </a:lnSpc>
              <a:spcBef>
                <a:spcPts val="400"/>
              </a:spcBef>
              <a:spcAft>
                <a:spcPts val="0"/>
              </a:spcAft>
              <a:buClr>
                <a:srgbClr val="57529B"/>
              </a:buClr>
              <a:buSzPts val="900"/>
              <a:buFont typeface="Arial"/>
              <a:buChar char="•"/>
              <a:defRPr sz="900" b="0" i="0" u="none" strike="noStrike" cap="none">
                <a:solidFill>
                  <a:srgbClr val="3F3F3F"/>
                </a:solidFill>
                <a:latin typeface="Inter"/>
                <a:ea typeface="Inter"/>
                <a:cs typeface="Inter"/>
                <a:sym typeface="Inte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Inter"/>
                <a:ea typeface="Inter"/>
                <a:cs typeface="Inter"/>
                <a:sym typeface="Inter"/>
              </a:defRPr>
            </a:lvl9pPr>
          </a:lstStyle>
          <a:p>
            <a:endParaRPr/>
          </a:p>
        </p:txBody>
      </p:sp>
      <p:sp>
        <p:nvSpPr>
          <p:cNvPr id="837" name="Google Shape;837;p99"/>
          <p:cNvSpPr txBox="1">
            <a:spLocks noGrp="1"/>
          </p:cNvSpPr>
          <p:nvPr>
            <p:ph type="dt" idx="10"/>
          </p:nvPr>
        </p:nvSpPr>
        <p:spPr>
          <a:xfrm>
            <a:off x="95430" y="4862512"/>
            <a:ext cx="435900" cy="135600"/>
          </a:xfrm>
          <a:prstGeom prst="rect">
            <a:avLst/>
          </a:prstGeom>
          <a:noFill/>
          <a:ln>
            <a:noFill/>
          </a:ln>
        </p:spPr>
        <p:txBody>
          <a:bodyPr spcFirstLastPara="1" wrap="square" lIns="0" tIns="0" rIns="0" bIns="0" anchor="b" anchorCtr="0">
            <a:noAutofit/>
          </a:bodyPr>
          <a:lstStyle>
            <a:lvl1pPr marR="0" lvl="0" algn="r" rtl="0">
              <a:lnSpc>
                <a:spcPct val="100000"/>
              </a:lnSpc>
              <a:spcBef>
                <a:spcPts val="0"/>
              </a:spcBef>
              <a:spcAft>
                <a:spcPts val="0"/>
              </a:spcAft>
              <a:buClr>
                <a:srgbClr val="000000"/>
              </a:buClr>
              <a:buSzPts val="1100"/>
              <a:buFont typeface="Arial"/>
              <a:buNone/>
              <a:defRPr sz="600" b="0" i="0" u="none" strike="noStrike" cap="none">
                <a:solidFill>
                  <a:srgbClr val="7F7F7F"/>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9pPr>
          </a:lstStyle>
          <a:p>
            <a:endParaRPr/>
          </a:p>
        </p:txBody>
      </p:sp>
      <p:sp>
        <p:nvSpPr>
          <p:cNvPr id="838" name="Google Shape;838;p99"/>
          <p:cNvSpPr txBox="1">
            <a:spLocks noGrp="1"/>
          </p:cNvSpPr>
          <p:nvPr>
            <p:ph type="sldNum" idx="12"/>
          </p:nvPr>
        </p:nvSpPr>
        <p:spPr>
          <a:xfrm>
            <a:off x="8629650" y="4864204"/>
            <a:ext cx="257100" cy="134100"/>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7F7F7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
        <p:nvSpPr>
          <p:cNvPr id="839" name="Google Shape;839;p99"/>
          <p:cNvSpPr txBox="1">
            <a:spLocks noGrp="1"/>
          </p:cNvSpPr>
          <p:nvPr>
            <p:ph type="ftr" idx="11"/>
          </p:nvPr>
        </p:nvSpPr>
        <p:spPr>
          <a:xfrm>
            <a:off x="3957638" y="4864204"/>
            <a:ext cx="1228800" cy="135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3F3F3F"/>
                </a:solidFill>
                <a:latin typeface="Inter"/>
                <a:ea typeface="Inter"/>
                <a:cs typeface="Inter"/>
                <a:sym typeface="Inter"/>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Inter"/>
                <a:ea typeface="Inter"/>
                <a:cs typeface="Inter"/>
                <a:sym typeface="Inter"/>
              </a:defRPr>
            </a:lvl9pPr>
          </a:lstStyle>
          <a:p>
            <a:endParaRPr/>
          </a:p>
        </p:txBody>
      </p:sp>
      <p:pic>
        <p:nvPicPr>
          <p:cNvPr id="840" name="Google Shape;840;p99"/>
          <p:cNvPicPr preferRelativeResize="0"/>
          <p:nvPr/>
        </p:nvPicPr>
        <p:blipFill rotWithShape="1">
          <a:blip r:embed="rId28">
            <a:alphaModFix/>
          </a:blip>
          <a:srcRect/>
          <a:stretch/>
        </p:blipFill>
        <p:spPr>
          <a:xfrm>
            <a:off x="8189259" y="206075"/>
            <a:ext cx="709332" cy="171175"/>
          </a:xfrm>
          <a:prstGeom prst="rect">
            <a:avLst/>
          </a:prstGeom>
          <a:noFill/>
          <a:ln>
            <a:noFill/>
          </a:ln>
        </p:spPr>
      </p:pic>
      <p:sp>
        <p:nvSpPr>
          <p:cNvPr id="841" name="Google Shape;841;p99"/>
          <p:cNvSpPr txBox="1">
            <a:spLocks noGrp="1"/>
          </p:cNvSpPr>
          <p:nvPr>
            <p:ph type="title"/>
          </p:nvPr>
        </p:nvSpPr>
        <p:spPr>
          <a:xfrm>
            <a:off x="600075" y="269183"/>
            <a:ext cx="7886700" cy="488400"/>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rgbClr val="000000"/>
              </a:buClr>
              <a:buSzPts val="1100"/>
              <a:buFont typeface="Arial"/>
              <a:buNone/>
              <a:defRPr sz="2100" b="0" i="0" u="none" strike="noStrike" cap="none">
                <a:solidFill>
                  <a:schemeClr val="dk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pic>
        <p:nvPicPr>
          <p:cNvPr id="842" name="Google Shape;842;p99"/>
          <p:cNvPicPr preferRelativeResize="0"/>
          <p:nvPr/>
        </p:nvPicPr>
        <p:blipFill rotWithShape="1">
          <a:blip r:embed="rId29">
            <a:alphaModFix/>
          </a:blip>
          <a:srcRect/>
          <a:stretch/>
        </p:blipFill>
        <p:spPr>
          <a:xfrm>
            <a:off x="187294" y="4879669"/>
            <a:ext cx="1091444" cy="13573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92">
          <p15:clr>
            <a:srgbClr val="F26B43"/>
          </p15:clr>
        </p15:guide>
        <p15:guide id="2" pos="5598">
          <p15:clr>
            <a:srgbClr val="F26B43"/>
          </p15:clr>
        </p15:guide>
        <p15:guide id="3" pos="1242">
          <p15:clr>
            <a:srgbClr val="F26B43"/>
          </p15:clr>
        </p15:guide>
        <p15:guide id="4" pos="378">
          <p15:clr>
            <a:srgbClr val="F26B43"/>
          </p15:clr>
        </p15:guide>
        <p15:guide id="5" orient="horz" pos="702">
          <p15:clr>
            <a:srgbClr val="F26B43"/>
          </p15:clr>
        </p15:guide>
        <p15:guide id="6" pos="1152">
          <p15:clr>
            <a:srgbClr val="F26B43"/>
          </p15:clr>
        </p15:guide>
        <p15:guide id="7" pos="5436">
          <p15:clr>
            <a:srgbClr val="F26B43"/>
          </p15:clr>
        </p15:guide>
        <p15:guide id="8" pos="630">
          <p15:clr>
            <a:srgbClr val="F26B43"/>
          </p15:clr>
        </p15:guide>
        <p15:guide id="9" orient="horz" pos="522">
          <p15:clr>
            <a:srgbClr val="F26B43"/>
          </p15:clr>
        </p15:guide>
        <p15:guide id="10" orient="horz" pos="28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CaX3dNRbgld495pqdlmiNRKz4u5-QJOQr93zjaDpf6s/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52.png"/><Relationship Id="rId34" Type="http://schemas.openxmlformats.org/officeDocument/2006/relationships/hyperlink" Target="https://kore.ai/kore-ai-applauded-by-frost-sullivan-for-delivering-a-scalable-and-secure-ai-powered-platform-that-optimizes-the-customer-experience/" TargetMode="Externa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47.png"/><Relationship Id="rId20" Type="http://schemas.openxmlformats.org/officeDocument/2006/relationships/image" Target="../media/image51.png"/><Relationship Id="rId29"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32" Type="http://schemas.openxmlformats.org/officeDocument/2006/relationships/image" Target="../media/image62.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image" Target="../media/image58.png"/><Relationship Id="rId10" Type="http://schemas.openxmlformats.org/officeDocument/2006/relationships/image" Target="../media/image41.png"/><Relationship Id="rId19" Type="http://schemas.openxmlformats.org/officeDocument/2006/relationships/image" Target="../media/image50.png"/><Relationship Id="rId31" Type="http://schemas.openxmlformats.org/officeDocument/2006/relationships/image" Target="../media/image6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hyperlink" Target="https://vimeo.com/844010568/6ef58ab219" TargetMode="External"/><Relationship Id="rId30" Type="http://schemas.openxmlformats.org/officeDocument/2006/relationships/image" Target="../media/image60.png"/><Relationship Id="rId35" Type="http://schemas.openxmlformats.org/officeDocument/2006/relationships/image" Target="../media/image64.png"/><Relationship Id="rId8"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hyperlink" Target="https://vimeo.com/844010568/6ef58ab219" TargetMode="Externa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7.xml"/><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34.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38"/>
          <p:cNvSpPr/>
          <p:nvPr/>
        </p:nvSpPr>
        <p:spPr>
          <a:xfrm>
            <a:off x="0" y="1688363"/>
            <a:ext cx="7150200" cy="1907700"/>
          </a:xfrm>
          <a:prstGeom prst="rect">
            <a:avLst/>
          </a:prstGeom>
          <a:solidFill>
            <a:schemeClr val="lt1"/>
          </a:solidFill>
          <a:ln>
            <a:noFill/>
          </a:ln>
        </p:spPr>
        <p:txBody>
          <a:bodyPr spcFirstLastPara="1" wrap="square" lIns="68575" tIns="68575" rIns="68575" bIns="68575" anchor="ctr" anchorCtr="0">
            <a:noAutofit/>
          </a:bodyPr>
          <a:lstStyle/>
          <a:p>
            <a:pPr marL="0" lvl="0" indent="457200" algn="l" rtl="0">
              <a:spcBef>
                <a:spcPts val="0"/>
              </a:spcBef>
              <a:spcAft>
                <a:spcPts val="0"/>
              </a:spcAft>
              <a:buNone/>
            </a:pPr>
            <a:r>
              <a:rPr lang="en-US" sz="1100">
                <a:latin typeface="Libre Franklin"/>
                <a:ea typeface="Libre Franklin"/>
                <a:cs typeface="Libre Franklin"/>
                <a:sym typeface="Libre Franklin"/>
              </a:rPr>
              <a:t>Solution Update with Raj</a:t>
            </a:r>
            <a:endParaRPr sz="1100">
              <a:latin typeface="Libre Franklin"/>
              <a:ea typeface="Libre Franklin"/>
              <a:cs typeface="Libre Franklin"/>
              <a:sym typeface="Libre Franklin"/>
            </a:endParaRPr>
          </a:p>
          <a:p>
            <a:pPr marL="0" lvl="0" indent="457200" algn="l" rtl="0">
              <a:spcBef>
                <a:spcPts val="0"/>
              </a:spcBef>
              <a:spcAft>
                <a:spcPts val="0"/>
              </a:spcAft>
              <a:buNone/>
            </a:pPr>
            <a:r>
              <a:rPr lang="en-US" sz="1100">
                <a:latin typeface="Libre Franklin"/>
                <a:ea typeface="Libre Franklin"/>
                <a:cs typeface="Libre Franklin"/>
                <a:sym typeface="Libre Franklin"/>
              </a:rPr>
              <a:t>March 6, 2024</a:t>
            </a:r>
            <a:endParaRPr sz="1100">
              <a:latin typeface="Libre Franklin"/>
              <a:ea typeface="Libre Franklin"/>
              <a:cs typeface="Libre Franklin"/>
              <a:sym typeface="Libre Franklin"/>
            </a:endParaRPr>
          </a:p>
        </p:txBody>
      </p:sp>
      <p:pic>
        <p:nvPicPr>
          <p:cNvPr id="1073" name="Google Shape;1073;p138"/>
          <p:cNvPicPr preferRelativeResize="0"/>
          <p:nvPr/>
        </p:nvPicPr>
        <p:blipFill rotWithShape="1">
          <a:blip r:embed="rId3">
            <a:alphaModFix/>
          </a:blip>
          <a:srcRect/>
          <a:stretch/>
        </p:blipFill>
        <p:spPr>
          <a:xfrm>
            <a:off x="7268943" y="267462"/>
            <a:ext cx="1618294" cy="392586"/>
          </a:xfrm>
          <a:prstGeom prst="rect">
            <a:avLst/>
          </a:prstGeom>
          <a:noFill/>
          <a:ln>
            <a:noFill/>
          </a:ln>
        </p:spPr>
      </p:pic>
      <p:pic>
        <p:nvPicPr>
          <p:cNvPr id="1074" name="Google Shape;1074;p138"/>
          <p:cNvPicPr preferRelativeResize="0"/>
          <p:nvPr/>
        </p:nvPicPr>
        <p:blipFill>
          <a:blip r:embed="rId4">
            <a:alphaModFix/>
          </a:blip>
          <a:stretch>
            <a:fillRect/>
          </a:stretch>
        </p:blipFill>
        <p:spPr>
          <a:xfrm>
            <a:off x="3644531" y="2341200"/>
            <a:ext cx="3458158" cy="81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55"/>
          <p:cNvSpPr/>
          <p:nvPr/>
        </p:nvSpPr>
        <p:spPr>
          <a:xfrm>
            <a:off x="7324075" y="1114425"/>
            <a:ext cx="777000" cy="763500"/>
          </a:xfrm>
          <a:prstGeom prst="roundRect">
            <a:avLst>
              <a:gd name="adj" fmla="val 15258"/>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335" name="Google Shape;1335;p155"/>
          <p:cNvSpPr txBox="1"/>
          <p:nvPr/>
        </p:nvSpPr>
        <p:spPr>
          <a:xfrm>
            <a:off x="118050" y="71276"/>
            <a:ext cx="8286900" cy="60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000" b="0" i="0" u="none" strike="noStrike" cap="none">
              <a:solidFill>
                <a:schemeClr val="dk1"/>
              </a:solidFill>
              <a:latin typeface="Inter SemiBold"/>
              <a:ea typeface="Inter SemiBold"/>
              <a:cs typeface="Inter SemiBold"/>
              <a:sym typeface="Inter SemiBold"/>
            </a:endParaRPr>
          </a:p>
        </p:txBody>
      </p:sp>
      <p:sp>
        <p:nvSpPr>
          <p:cNvPr id="1336" name="Google Shape;1336;p155"/>
          <p:cNvSpPr txBox="1"/>
          <p:nvPr/>
        </p:nvSpPr>
        <p:spPr>
          <a:xfrm>
            <a:off x="6292088" y="71269"/>
            <a:ext cx="628800" cy="1341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Inter"/>
              <a:ea typeface="Inter"/>
              <a:cs typeface="Inter"/>
              <a:sym typeface="Inter"/>
            </a:endParaRPr>
          </a:p>
        </p:txBody>
      </p:sp>
      <p:sp>
        <p:nvSpPr>
          <p:cNvPr id="1337" name="Google Shape;1337;p155"/>
          <p:cNvSpPr txBox="1"/>
          <p:nvPr/>
        </p:nvSpPr>
        <p:spPr>
          <a:xfrm>
            <a:off x="167877" y="432950"/>
            <a:ext cx="3467400" cy="486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1" i="0" u="none" strike="noStrike" cap="none" dirty="0">
                <a:solidFill>
                  <a:srgbClr val="000000"/>
                </a:solidFill>
                <a:latin typeface="Arial"/>
                <a:ea typeface="Arial"/>
                <a:cs typeface="Arial"/>
                <a:sym typeface="Arial"/>
              </a:rPr>
              <a:t>Product Roadmap</a:t>
            </a:r>
            <a:r>
              <a:rPr lang="en-US" sz="1700" b="1" dirty="0"/>
              <a:t> -</a:t>
            </a:r>
            <a:endParaRPr sz="1700" b="1" i="0" u="none" strike="noStrike" cap="none" dirty="0">
              <a:solidFill>
                <a:srgbClr val="000000"/>
              </a:solidFill>
              <a:latin typeface="Arial"/>
              <a:ea typeface="Arial"/>
              <a:cs typeface="Arial"/>
              <a:sym typeface="Arial"/>
            </a:endParaRPr>
          </a:p>
        </p:txBody>
      </p:sp>
      <p:sp>
        <p:nvSpPr>
          <p:cNvPr id="1338" name="Google Shape;1338;p155"/>
          <p:cNvSpPr/>
          <p:nvPr/>
        </p:nvSpPr>
        <p:spPr>
          <a:xfrm>
            <a:off x="1971729" y="1114425"/>
            <a:ext cx="475200" cy="736500"/>
          </a:xfrm>
          <a:prstGeom prst="roundRect">
            <a:avLst>
              <a:gd name="adj" fmla="val 15258"/>
            </a:avLst>
          </a:prstGeom>
          <a:solidFill>
            <a:srgbClr val="00AF6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339" name="Google Shape;1339;p155"/>
          <p:cNvSpPr/>
          <p:nvPr/>
        </p:nvSpPr>
        <p:spPr>
          <a:xfrm>
            <a:off x="1971735" y="1471280"/>
            <a:ext cx="1663500" cy="3149700"/>
          </a:xfrm>
          <a:prstGeom prst="roundRect">
            <a:avLst>
              <a:gd name="adj" fmla="val 4810"/>
            </a:avLst>
          </a:prstGeom>
          <a:solidFill>
            <a:srgbClr val="CCEFE1"/>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900"/>
              <a:buFont typeface="Arial"/>
              <a:buNone/>
            </a:pPr>
            <a:r>
              <a:rPr lang="en-US" sz="900" b="1">
                <a:solidFill>
                  <a:schemeClr val="dk1"/>
                </a:solidFill>
              </a:rPr>
              <a:t>Release 2.1</a:t>
            </a:r>
            <a:endParaRPr sz="900" b="1">
              <a:solidFill>
                <a:schemeClr val="dk1"/>
              </a:solidFill>
            </a:endParaRPr>
          </a:p>
          <a:p>
            <a:pPr marL="0" lvl="0" indent="0" algn="l" rtl="0">
              <a:spcBef>
                <a:spcPts val="0"/>
              </a:spcBef>
              <a:spcAft>
                <a:spcPts val="0"/>
              </a:spcAft>
              <a:buClr>
                <a:schemeClr val="dk1"/>
              </a:buClr>
              <a:buSzPts val="900"/>
              <a:buFont typeface="Arial"/>
              <a:buNone/>
            </a:pPr>
            <a:endParaRPr sz="800">
              <a:solidFill>
                <a:srgbClr val="21212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Solution</a:t>
            </a:r>
            <a:endParaRPr sz="800">
              <a:solidFill>
                <a:srgbClr val="212121"/>
              </a:solidFill>
            </a:endParaRPr>
          </a:p>
          <a:p>
            <a:pPr marL="342900" lvl="0" indent="-215900" algn="l" rtl="0">
              <a:lnSpc>
                <a:spcPct val="100000"/>
              </a:lnSpc>
              <a:spcBef>
                <a:spcPts val="0"/>
              </a:spcBef>
              <a:spcAft>
                <a:spcPts val="0"/>
              </a:spcAft>
              <a:buClr>
                <a:srgbClr val="212121"/>
              </a:buClr>
              <a:buSzPts val="800"/>
              <a:buChar char="•"/>
            </a:pPr>
            <a:r>
              <a:rPr lang="en-US" sz="800">
                <a:solidFill>
                  <a:srgbClr val="212121"/>
                </a:solidFill>
              </a:rPr>
              <a:t>Outbound Triggering</a:t>
            </a:r>
            <a:endParaRPr sz="800">
              <a:solidFill>
                <a:srgbClr val="212121"/>
              </a:solidFill>
            </a:endParaRPr>
          </a:p>
          <a:p>
            <a:pPr marL="342900" lvl="0" indent="-215900" algn="l" rtl="0">
              <a:lnSpc>
                <a:spcPct val="100000"/>
              </a:lnSpc>
              <a:spcBef>
                <a:spcPts val="0"/>
              </a:spcBef>
              <a:spcAft>
                <a:spcPts val="0"/>
              </a:spcAft>
              <a:buClr>
                <a:srgbClr val="212121"/>
              </a:buClr>
              <a:buSzPts val="800"/>
              <a:buChar char="•"/>
            </a:pPr>
            <a:r>
              <a:rPr lang="en-US" sz="800">
                <a:solidFill>
                  <a:srgbClr val="212121"/>
                </a:solidFill>
              </a:rPr>
              <a:t>Bulk Lab Notification</a:t>
            </a:r>
            <a:endParaRPr sz="800">
              <a:solidFill>
                <a:srgbClr val="212121"/>
              </a:solidFill>
            </a:endParaRPr>
          </a:p>
          <a:p>
            <a:pPr marL="342900" lvl="0" indent="-215900" algn="l" rtl="0">
              <a:lnSpc>
                <a:spcPct val="100000"/>
              </a:lnSpc>
              <a:spcBef>
                <a:spcPts val="0"/>
              </a:spcBef>
              <a:spcAft>
                <a:spcPts val="0"/>
              </a:spcAft>
              <a:buClr>
                <a:srgbClr val="212121"/>
              </a:buClr>
              <a:buSzPts val="800"/>
              <a:buChar char="•"/>
            </a:pPr>
            <a:r>
              <a:rPr lang="en-US" sz="800">
                <a:solidFill>
                  <a:srgbClr val="212121"/>
                </a:solidFill>
              </a:rPr>
              <a:t>Life Science - Med. Affairs</a:t>
            </a:r>
            <a:endParaRPr sz="800">
              <a:solidFill>
                <a:srgbClr val="21212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Revenue Cycle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Financial Clearance Automation &amp; Digital Follow Up</a:t>
            </a:r>
            <a:endParaRPr sz="1000" b="1">
              <a:solidFill>
                <a:schemeClr val="dk1"/>
              </a:solidFill>
            </a:endParaRPr>
          </a:p>
          <a:p>
            <a:pPr marL="0" lvl="0" indent="0" algn="l" rtl="0">
              <a:spcBef>
                <a:spcPts val="0"/>
              </a:spcBef>
              <a:spcAft>
                <a:spcPts val="0"/>
              </a:spcAft>
              <a:buNone/>
            </a:pPr>
            <a:r>
              <a:rPr lang="en-US" sz="800">
                <a:solidFill>
                  <a:schemeClr val="dk1"/>
                </a:solidFill>
              </a:rPr>
              <a:t> </a:t>
            </a:r>
            <a:endParaRPr sz="800">
              <a:solidFill>
                <a:schemeClr val="dk1"/>
              </a:solidFill>
            </a:endParaRPr>
          </a:p>
        </p:txBody>
      </p:sp>
      <p:sp>
        <p:nvSpPr>
          <p:cNvPr id="1340" name="Google Shape;1340;p155"/>
          <p:cNvSpPr txBox="1"/>
          <p:nvPr/>
        </p:nvSpPr>
        <p:spPr>
          <a:xfrm>
            <a:off x="1971675" y="1141358"/>
            <a:ext cx="475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Now</a:t>
            </a:r>
            <a:endParaRPr sz="1300" b="0" i="0" u="none" strike="noStrike" cap="none">
              <a:solidFill>
                <a:srgbClr val="000000"/>
              </a:solidFill>
              <a:latin typeface="Arial"/>
              <a:ea typeface="Arial"/>
              <a:cs typeface="Arial"/>
              <a:sym typeface="Arial"/>
            </a:endParaRPr>
          </a:p>
        </p:txBody>
      </p:sp>
      <p:sp>
        <p:nvSpPr>
          <p:cNvPr id="1341" name="Google Shape;1341;p155"/>
          <p:cNvSpPr/>
          <p:nvPr/>
        </p:nvSpPr>
        <p:spPr>
          <a:xfrm>
            <a:off x="3743353" y="1114425"/>
            <a:ext cx="475200" cy="736500"/>
          </a:xfrm>
          <a:prstGeom prst="roundRect">
            <a:avLst>
              <a:gd name="adj" fmla="val 15258"/>
            </a:avLst>
          </a:prstGeom>
          <a:solidFill>
            <a:srgbClr val="BF9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342" name="Google Shape;1342;p155"/>
          <p:cNvSpPr/>
          <p:nvPr/>
        </p:nvSpPr>
        <p:spPr>
          <a:xfrm>
            <a:off x="3743011" y="1472424"/>
            <a:ext cx="1663500" cy="3149700"/>
          </a:xfrm>
          <a:prstGeom prst="roundRect">
            <a:avLst>
              <a:gd name="adj" fmla="val 4810"/>
            </a:avLst>
          </a:prstGeom>
          <a:solidFill>
            <a:srgbClr val="FFF2CC"/>
          </a:solidFill>
          <a:ln w="9525" cap="flat" cmpd="sng">
            <a:solidFill>
              <a:srgbClr val="212121"/>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None/>
            </a:pPr>
            <a:r>
              <a:rPr lang="en-US" sz="900" b="1">
                <a:solidFill>
                  <a:schemeClr val="dk1"/>
                </a:solidFill>
              </a:rPr>
              <a:t>Release 2.2</a:t>
            </a:r>
            <a:endParaRPr sz="1100" b="1">
              <a:solidFill>
                <a:schemeClr val="dk1"/>
              </a:solidFill>
            </a:endParaRPr>
          </a:p>
          <a:p>
            <a:pPr marL="0" lvl="0" indent="0" algn="l" rtl="0">
              <a:spcBef>
                <a:spcPts val="0"/>
              </a:spcBef>
              <a:spcAft>
                <a:spcPts val="0"/>
              </a:spcAft>
              <a:buNone/>
            </a:pPr>
            <a:endParaRPr sz="800">
              <a:solidFill>
                <a:srgbClr val="212121"/>
              </a:solidFill>
            </a:endParaRPr>
          </a:p>
          <a:p>
            <a:pPr marL="0" lvl="0" indent="0" algn="l" rtl="0">
              <a:spcBef>
                <a:spcPts val="0"/>
              </a:spcBef>
              <a:spcAft>
                <a:spcPts val="0"/>
              </a:spcAft>
              <a:buNone/>
            </a:pPr>
            <a:r>
              <a:rPr lang="en-US" sz="900" b="1">
                <a:solidFill>
                  <a:schemeClr val="dk1"/>
                </a:solidFill>
              </a:rPr>
              <a:t>Solution</a:t>
            </a:r>
            <a:endParaRPr sz="900" b="1">
              <a:solidFill>
                <a:schemeClr val="dk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Healthcare Specific LLM </a:t>
            </a:r>
            <a:endParaRPr sz="800">
              <a:solidFill>
                <a:srgbClr val="212121"/>
              </a:solidFill>
            </a:endParaRPr>
          </a:p>
          <a:p>
            <a:pPr marL="0" lvl="0" indent="0" algn="l" rtl="0">
              <a:spcBef>
                <a:spcPts val="0"/>
              </a:spcBef>
              <a:spcAft>
                <a:spcPts val="0"/>
              </a:spcAft>
              <a:buNone/>
            </a:pPr>
            <a:r>
              <a:rPr lang="en-US" sz="900" b="1">
                <a:solidFill>
                  <a:schemeClr val="dk1"/>
                </a:solidFill>
              </a:rPr>
              <a:t>Member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Patient Registration</a:t>
            </a:r>
            <a:endParaRPr sz="700">
              <a:solidFill>
                <a:srgbClr val="212121"/>
              </a:solidFill>
            </a:endParaRPr>
          </a:p>
          <a:p>
            <a:pPr marL="0" lvl="0" indent="0" algn="l" rtl="0">
              <a:spcBef>
                <a:spcPts val="0"/>
              </a:spcBef>
              <a:spcAft>
                <a:spcPts val="0"/>
              </a:spcAft>
              <a:buNone/>
            </a:pPr>
            <a:r>
              <a:rPr lang="en-US" sz="900" b="1">
                <a:solidFill>
                  <a:schemeClr val="dk1"/>
                </a:solidFill>
              </a:rPr>
              <a:t>Rx Management</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Prescription Fill/Refill</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PBM Fill/Refill</a:t>
            </a:r>
            <a:endParaRPr sz="800">
              <a:solidFill>
                <a:srgbClr val="212121"/>
              </a:solidFill>
            </a:endParaRPr>
          </a:p>
          <a:p>
            <a:pPr marL="0" lvl="0" indent="0" algn="l" rtl="0">
              <a:spcBef>
                <a:spcPts val="0"/>
              </a:spcBef>
              <a:spcAft>
                <a:spcPts val="0"/>
              </a:spcAft>
              <a:buNone/>
            </a:pPr>
            <a:r>
              <a:rPr lang="en-US" sz="900" b="1">
                <a:solidFill>
                  <a:schemeClr val="dk1"/>
                </a:solidFill>
              </a:rPr>
              <a:t>Revenue Cycle Mgt.</a:t>
            </a:r>
            <a:endParaRPr sz="800">
              <a:solidFill>
                <a:srgbClr val="212121"/>
              </a:solidFill>
            </a:endParaRPr>
          </a:p>
          <a:p>
            <a:pPr marL="342900" lvl="0" indent="-215900" algn="l" rtl="0">
              <a:lnSpc>
                <a:spcPct val="100000"/>
              </a:lnSpc>
              <a:spcBef>
                <a:spcPts val="0"/>
              </a:spcBef>
              <a:spcAft>
                <a:spcPts val="0"/>
              </a:spcAft>
              <a:buClr>
                <a:srgbClr val="212121"/>
              </a:buClr>
              <a:buSzPts val="800"/>
              <a:buChar char="•"/>
            </a:pPr>
            <a:r>
              <a:rPr lang="en-US" sz="800">
                <a:solidFill>
                  <a:srgbClr val="212121"/>
                </a:solidFill>
              </a:rPr>
              <a:t>Claim Denial mgt.</a:t>
            </a:r>
            <a:endParaRPr sz="900" b="1">
              <a:solidFill>
                <a:schemeClr val="dk1"/>
              </a:solidFill>
            </a:endParaRPr>
          </a:p>
          <a:p>
            <a:pPr marL="0" lvl="0" indent="0" algn="l" rtl="0">
              <a:lnSpc>
                <a:spcPct val="100000"/>
              </a:lnSpc>
              <a:spcBef>
                <a:spcPts val="0"/>
              </a:spcBef>
              <a:spcAft>
                <a:spcPts val="0"/>
              </a:spcAft>
              <a:buNone/>
            </a:pPr>
            <a:endParaRPr sz="800">
              <a:solidFill>
                <a:srgbClr val="212121"/>
              </a:solidFill>
            </a:endParaRPr>
          </a:p>
        </p:txBody>
      </p:sp>
      <p:sp>
        <p:nvSpPr>
          <p:cNvPr id="1343" name="Google Shape;1343;p155"/>
          <p:cNvSpPr/>
          <p:nvPr/>
        </p:nvSpPr>
        <p:spPr>
          <a:xfrm>
            <a:off x="5514978" y="1114425"/>
            <a:ext cx="475200" cy="736500"/>
          </a:xfrm>
          <a:prstGeom prst="roundRect">
            <a:avLst>
              <a:gd name="adj" fmla="val 15258"/>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Arial"/>
              <a:ea typeface="Arial"/>
              <a:cs typeface="Arial"/>
              <a:sym typeface="Arial"/>
            </a:endParaRPr>
          </a:p>
        </p:txBody>
      </p:sp>
      <p:sp>
        <p:nvSpPr>
          <p:cNvPr id="1344" name="Google Shape;1344;p155"/>
          <p:cNvSpPr/>
          <p:nvPr/>
        </p:nvSpPr>
        <p:spPr>
          <a:xfrm>
            <a:off x="5514985" y="1471280"/>
            <a:ext cx="1663500" cy="3149700"/>
          </a:xfrm>
          <a:prstGeom prst="roundRect">
            <a:avLst>
              <a:gd name="adj" fmla="val 4810"/>
            </a:avLst>
          </a:prstGeom>
          <a:solidFill>
            <a:srgbClr val="D9D2E9"/>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130000"/>
              </a:lnSpc>
              <a:spcBef>
                <a:spcPts val="200"/>
              </a:spcBef>
              <a:spcAft>
                <a:spcPts val="0"/>
              </a:spcAft>
              <a:buNone/>
            </a:pPr>
            <a:r>
              <a:rPr lang="en-US" sz="900" b="1">
                <a:solidFill>
                  <a:schemeClr val="dk1"/>
                </a:solidFill>
              </a:rPr>
              <a:t>Release 2.3</a:t>
            </a:r>
            <a:endParaRPr sz="900" b="1">
              <a:solidFill>
                <a:schemeClr val="dk1"/>
              </a:solidFill>
            </a:endParaRPr>
          </a:p>
          <a:p>
            <a:pPr marL="0" lvl="0" indent="0" algn="l" rtl="0">
              <a:spcBef>
                <a:spcPts val="0"/>
              </a:spcBef>
              <a:spcAft>
                <a:spcPts val="0"/>
              </a:spcAft>
              <a:buNone/>
            </a:pPr>
            <a:endParaRPr sz="800" b="1">
              <a:solidFill>
                <a:schemeClr val="dk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Provider Mgt.</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Pre-Authorization</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Wellness Reminders</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Care Coordination</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Population Health Alerts</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Patient BIll Payment</a:t>
            </a:r>
            <a:endParaRPr sz="800">
              <a:solidFill>
                <a:srgbClr val="212121"/>
              </a:solidFill>
            </a:endParaRPr>
          </a:p>
          <a:p>
            <a:pPr marL="0" lvl="0" indent="0" algn="l" rtl="0">
              <a:spcBef>
                <a:spcPts val="0"/>
              </a:spcBef>
              <a:spcAft>
                <a:spcPts val="0"/>
              </a:spcAft>
              <a:buNone/>
            </a:pPr>
            <a:r>
              <a:rPr lang="en-US" sz="900" b="1">
                <a:solidFill>
                  <a:schemeClr val="dk1"/>
                </a:solidFill>
              </a:rPr>
              <a:t>Solution</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Password Reset</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Healthcare Workflow Analytics</a:t>
            </a:r>
            <a:endParaRPr sz="800">
              <a:solidFill>
                <a:srgbClr val="212121"/>
              </a:solidFill>
            </a:endParaRPr>
          </a:p>
          <a:p>
            <a:pPr marL="0" lvl="0" indent="0" algn="l" rtl="0">
              <a:spcBef>
                <a:spcPts val="0"/>
              </a:spcBef>
              <a:spcAft>
                <a:spcPts val="0"/>
              </a:spcAft>
              <a:buNone/>
            </a:pPr>
            <a:r>
              <a:rPr lang="en-US" sz="900" b="1">
                <a:solidFill>
                  <a:schemeClr val="dk1"/>
                </a:solidFill>
              </a:rPr>
              <a:t>Member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Patient/Member Registration</a:t>
            </a:r>
            <a:endParaRPr sz="800">
              <a:solidFill>
                <a:srgbClr val="212121"/>
              </a:solidFill>
            </a:endParaRPr>
          </a:p>
          <a:p>
            <a:pPr marL="0" lvl="0" indent="0" algn="l" rtl="0">
              <a:spcBef>
                <a:spcPts val="0"/>
              </a:spcBef>
              <a:spcAft>
                <a:spcPts val="0"/>
              </a:spcAft>
              <a:buNone/>
            </a:pPr>
            <a:r>
              <a:rPr lang="en-US" sz="900" b="1">
                <a:solidFill>
                  <a:schemeClr val="dk1"/>
                </a:solidFill>
              </a:rPr>
              <a:t>Life Science</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Medical Affairs - adverse event detection</a:t>
            </a:r>
            <a:endParaRPr sz="800">
              <a:solidFill>
                <a:srgbClr val="212121"/>
              </a:solidFill>
            </a:endParaRPr>
          </a:p>
          <a:p>
            <a:pPr marL="0" lvl="0" indent="0" algn="l" rtl="0">
              <a:spcBef>
                <a:spcPts val="0"/>
              </a:spcBef>
              <a:spcAft>
                <a:spcPts val="0"/>
              </a:spcAft>
              <a:buNone/>
            </a:pPr>
            <a:endParaRPr sz="800">
              <a:solidFill>
                <a:srgbClr val="212121"/>
              </a:solidFill>
            </a:endParaRPr>
          </a:p>
          <a:p>
            <a:pPr marL="0" lvl="0" indent="0" algn="l" rtl="0">
              <a:spcBef>
                <a:spcPts val="0"/>
              </a:spcBef>
              <a:spcAft>
                <a:spcPts val="0"/>
              </a:spcAft>
              <a:buNone/>
            </a:pPr>
            <a:r>
              <a:rPr lang="en-US" sz="800" u="sng">
                <a:solidFill>
                  <a:srgbClr val="0000FF"/>
                </a:solidFill>
                <a:hlinkClick r:id="rId3">
                  <a:extLst>
                    <a:ext uri="{A12FA001-AC4F-418D-AE19-62706E023703}">
                      <ahyp:hlinkClr xmlns:ahyp="http://schemas.microsoft.com/office/drawing/2018/hyperlinkcolor" val="tx"/>
                    </a:ext>
                  </a:extLst>
                </a:hlinkClick>
              </a:rPr>
              <a:t>HealthAssist Detailed Roadmap - Matrix</a:t>
            </a:r>
            <a:endParaRPr sz="800">
              <a:solidFill>
                <a:schemeClr val="dk1"/>
              </a:solidFill>
            </a:endParaRPr>
          </a:p>
        </p:txBody>
      </p:sp>
      <p:sp>
        <p:nvSpPr>
          <p:cNvPr id="1345" name="Google Shape;1345;p155"/>
          <p:cNvSpPr txBox="1"/>
          <p:nvPr/>
        </p:nvSpPr>
        <p:spPr>
          <a:xfrm>
            <a:off x="3743361" y="1128396"/>
            <a:ext cx="475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Next</a:t>
            </a:r>
            <a:endParaRPr sz="1300" b="0" i="0" u="none" strike="noStrike" cap="none">
              <a:solidFill>
                <a:srgbClr val="000000"/>
              </a:solidFill>
              <a:latin typeface="Arial"/>
              <a:ea typeface="Arial"/>
              <a:cs typeface="Arial"/>
              <a:sym typeface="Arial"/>
            </a:endParaRPr>
          </a:p>
        </p:txBody>
      </p:sp>
      <p:sp>
        <p:nvSpPr>
          <p:cNvPr id="1346" name="Google Shape;1346;p155"/>
          <p:cNvSpPr txBox="1"/>
          <p:nvPr/>
        </p:nvSpPr>
        <p:spPr>
          <a:xfrm>
            <a:off x="5485692" y="1141350"/>
            <a:ext cx="5385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Later</a:t>
            </a:r>
            <a:endParaRPr sz="1300" b="0" i="0" u="none" strike="noStrike" cap="none">
              <a:solidFill>
                <a:srgbClr val="000000"/>
              </a:solidFill>
              <a:latin typeface="Arial"/>
              <a:ea typeface="Arial"/>
              <a:cs typeface="Arial"/>
              <a:sym typeface="Arial"/>
            </a:endParaRPr>
          </a:p>
        </p:txBody>
      </p:sp>
      <p:sp>
        <p:nvSpPr>
          <p:cNvPr id="1347" name="Google Shape;1347;p155"/>
          <p:cNvSpPr/>
          <p:nvPr/>
        </p:nvSpPr>
        <p:spPr>
          <a:xfrm>
            <a:off x="7318761" y="1471280"/>
            <a:ext cx="1663500" cy="3604200"/>
          </a:xfrm>
          <a:prstGeom prst="roundRect">
            <a:avLst>
              <a:gd name="adj" fmla="val 4810"/>
            </a:avLst>
          </a:prstGeom>
          <a:solidFill>
            <a:srgbClr val="F3F3F3"/>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lvl="0" indent="0" algn="l" rtl="0">
              <a:spcBef>
                <a:spcPts val="0"/>
              </a:spcBef>
              <a:spcAft>
                <a:spcPts val="0"/>
              </a:spcAft>
              <a:buNone/>
            </a:pPr>
            <a:endParaRPr sz="800" b="1">
              <a:solidFill>
                <a:schemeClr val="dk1"/>
              </a:solidFill>
            </a:endParaRPr>
          </a:p>
          <a:p>
            <a:pPr marL="0" lvl="0" indent="0" algn="l" rtl="0">
              <a:spcBef>
                <a:spcPts val="0"/>
              </a:spcBef>
              <a:spcAft>
                <a:spcPts val="0"/>
              </a:spcAft>
              <a:buClr>
                <a:schemeClr val="dk1"/>
              </a:buClr>
              <a:buSzPts val="800"/>
              <a:buFont typeface="Arial"/>
              <a:buNone/>
            </a:pPr>
            <a:r>
              <a:rPr lang="en-US" sz="900" b="1">
                <a:solidFill>
                  <a:schemeClr val="dk1"/>
                </a:solidFill>
              </a:rPr>
              <a:t>Implementations:</a:t>
            </a:r>
            <a:endParaRPr sz="900" b="1">
              <a:solidFill>
                <a:schemeClr val="dk1"/>
              </a:solidFill>
            </a:endParaRPr>
          </a:p>
          <a:p>
            <a:pPr marL="0" lvl="0" indent="0" algn="l" rtl="0">
              <a:spcBef>
                <a:spcPts val="0"/>
              </a:spcBef>
              <a:spcAft>
                <a:spcPts val="0"/>
              </a:spcAft>
              <a:buNone/>
            </a:pPr>
            <a:endParaRPr sz="800" b="1">
              <a:solidFill>
                <a:schemeClr val="dk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UCare - Pay.</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CareFirst - Pay.</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Garnet - Pay.</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eTelconnect - Prov.</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St. Charles - Prov.</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VCC - Prov.</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Optum - Pay.</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a:solidFill>
                  <a:srgbClr val="212121"/>
                </a:solidFill>
              </a:rPr>
              <a:t>Palomar Health - Prov.</a:t>
            </a:r>
            <a:endParaRPr sz="800">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u="sng">
                <a:solidFill>
                  <a:srgbClr val="212121"/>
                </a:solidFill>
              </a:rPr>
              <a:t>Rayacx - Partner</a:t>
            </a:r>
            <a:endParaRPr sz="800" u="sng">
              <a:solidFill>
                <a:srgbClr val="212121"/>
              </a:solidFill>
            </a:endParaRPr>
          </a:p>
          <a:p>
            <a:pPr marL="342900" marR="0" lvl="0" indent="-215900" algn="l" rtl="0">
              <a:lnSpc>
                <a:spcPct val="100000"/>
              </a:lnSpc>
              <a:spcBef>
                <a:spcPts val="0"/>
              </a:spcBef>
              <a:spcAft>
                <a:spcPts val="0"/>
              </a:spcAft>
              <a:buClr>
                <a:srgbClr val="212121"/>
              </a:buClr>
              <a:buSzPts val="800"/>
              <a:buChar char="•"/>
            </a:pPr>
            <a:r>
              <a:rPr lang="en-US" sz="800" u="sng">
                <a:solidFill>
                  <a:srgbClr val="212121"/>
                </a:solidFill>
              </a:rPr>
              <a:t>Northwell Health - Prov.</a:t>
            </a:r>
            <a:endParaRPr sz="800" u="sng">
              <a:solidFill>
                <a:srgbClr val="212121"/>
              </a:solidFill>
            </a:endParaRPr>
          </a:p>
          <a:p>
            <a:pPr marL="0" lvl="0" indent="0" algn="l" rtl="0">
              <a:spcBef>
                <a:spcPts val="0"/>
              </a:spcBef>
              <a:spcAft>
                <a:spcPts val="0"/>
              </a:spcAft>
              <a:buNone/>
            </a:pPr>
            <a:endParaRPr sz="800">
              <a:solidFill>
                <a:schemeClr val="dk1"/>
              </a:solidFill>
            </a:endParaRPr>
          </a:p>
          <a:p>
            <a:pPr marL="0" lvl="0" indent="0" algn="l" rtl="0">
              <a:spcBef>
                <a:spcPts val="0"/>
              </a:spcBef>
              <a:spcAft>
                <a:spcPts val="0"/>
              </a:spcAft>
              <a:buNone/>
            </a:pPr>
            <a:r>
              <a:rPr lang="en-US" sz="900" b="1">
                <a:solidFill>
                  <a:schemeClr val="dk1"/>
                </a:solidFill>
              </a:rPr>
              <a:t>Integrations:</a:t>
            </a:r>
            <a:endParaRPr sz="1100" b="1">
              <a:solidFill>
                <a:schemeClr val="dk1"/>
              </a:solidFill>
            </a:endParaRPr>
          </a:p>
          <a:p>
            <a:pPr marL="342900" lvl="0" indent="0" algn="l" rtl="0">
              <a:spcBef>
                <a:spcPts val="0"/>
              </a:spcBef>
              <a:spcAft>
                <a:spcPts val="0"/>
              </a:spcAft>
              <a:buNone/>
            </a:pPr>
            <a:endParaRPr sz="800" b="1">
              <a:solidFill>
                <a:schemeClr val="dk1"/>
              </a:solidFill>
            </a:endParaRPr>
          </a:p>
          <a:p>
            <a:pPr marL="0" marR="0" lvl="0" indent="0" algn="l" rtl="0">
              <a:lnSpc>
                <a:spcPct val="130000"/>
              </a:lnSpc>
              <a:spcBef>
                <a:spcPts val="0"/>
              </a:spcBef>
              <a:spcAft>
                <a:spcPts val="0"/>
              </a:spcAft>
              <a:buNone/>
            </a:pPr>
            <a:r>
              <a:rPr lang="en-US" sz="800">
                <a:solidFill>
                  <a:srgbClr val="212121"/>
                </a:solidFill>
              </a:rPr>
              <a:t>HealthAssist is integrated with the leading symptom checking providers including Isabel, Infermedica, and Mediktor. </a:t>
            </a:r>
            <a:endParaRPr sz="800">
              <a:solidFill>
                <a:srgbClr val="212121"/>
              </a:solidFill>
            </a:endParaRPr>
          </a:p>
          <a:p>
            <a:pPr marL="0" marR="0" lvl="0" indent="0" algn="l" rtl="0">
              <a:lnSpc>
                <a:spcPct val="130000"/>
              </a:lnSpc>
              <a:spcBef>
                <a:spcPts val="0"/>
              </a:spcBef>
              <a:spcAft>
                <a:spcPts val="0"/>
              </a:spcAft>
              <a:buNone/>
            </a:pPr>
            <a:endParaRPr sz="800">
              <a:solidFill>
                <a:srgbClr val="212121"/>
              </a:solidFill>
            </a:endParaRPr>
          </a:p>
          <a:p>
            <a:pPr marL="0" marR="0" lvl="0" indent="0" algn="l" rtl="0">
              <a:lnSpc>
                <a:spcPct val="130000"/>
              </a:lnSpc>
              <a:spcBef>
                <a:spcPts val="0"/>
              </a:spcBef>
              <a:spcAft>
                <a:spcPts val="0"/>
              </a:spcAft>
              <a:buNone/>
            </a:pPr>
            <a:r>
              <a:rPr lang="en-US" sz="800">
                <a:solidFill>
                  <a:srgbClr val="212121"/>
                </a:solidFill>
              </a:rPr>
              <a:t>HealthAssist Provides integration with Artera.io, Cerner, Epic, Nextgen &amp; Denticon.</a:t>
            </a:r>
            <a:endParaRPr sz="900">
              <a:solidFill>
                <a:schemeClr val="dk1"/>
              </a:solidFill>
            </a:endParaRPr>
          </a:p>
          <a:p>
            <a:pPr marL="342900" lvl="0" indent="0" algn="l" rtl="0">
              <a:spcBef>
                <a:spcPts val="0"/>
              </a:spcBef>
              <a:spcAft>
                <a:spcPts val="0"/>
              </a:spcAft>
              <a:buNone/>
            </a:pPr>
            <a:endParaRPr sz="900" b="1">
              <a:solidFill>
                <a:schemeClr val="dk1"/>
              </a:solidFill>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p:txBody>
      </p:sp>
      <p:sp>
        <p:nvSpPr>
          <p:cNvPr id="1348" name="Google Shape;1348;p155"/>
          <p:cNvSpPr/>
          <p:nvPr/>
        </p:nvSpPr>
        <p:spPr>
          <a:xfrm>
            <a:off x="1971675" y="4722183"/>
            <a:ext cx="1663500" cy="353400"/>
          </a:xfrm>
          <a:prstGeom prst="roundRect">
            <a:avLst>
              <a:gd name="adj" fmla="val 16667"/>
            </a:avLst>
          </a:prstGeom>
          <a:solidFill>
            <a:srgbClr val="CCEFE1"/>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900"/>
              <a:buFont typeface="Arial"/>
              <a:buNone/>
            </a:pPr>
            <a:r>
              <a:rPr lang="en-US" sz="900">
                <a:solidFill>
                  <a:schemeClr val="dk1"/>
                </a:solidFill>
              </a:rPr>
              <a:t> Web, Voice , SMS</a:t>
            </a:r>
            <a:endParaRPr sz="900">
              <a:solidFill>
                <a:schemeClr val="dk1"/>
              </a:solidFill>
            </a:endParaRPr>
          </a:p>
        </p:txBody>
      </p:sp>
      <p:sp>
        <p:nvSpPr>
          <p:cNvPr id="1349" name="Google Shape;1349;p155"/>
          <p:cNvSpPr/>
          <p:nvPr/>
        </p:nvSpPr>
        <p:spPr>
          <a:xfrm>
            <a:off x="3753261" y="4722183"/>
            <a:ext cx="1663500" cy="353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900"/>
              <a:buFont typeface="Arial"/>
              <a:buNone/>
            </a:pPr>
            <a:r>
              <a:rPr lang="en-US" sz="900">
                <a:solidFill>
                  <a:schemeClr val="dk1"/>
                </a:solidFill>
              </a:rPr>
              <a:t> Web, Voice , SMS</a:t>
            </a:r>
            <a:endParaRPr sz="900">
              <a:solidFill>
                <a:schemeClr val="dk1"/>
              </a:solidFill>
            </a:endParaRPr>
          </a:p>
        </p:txBody>
      </p:sp>
      <p:sp>
        <p:nvSpPr>
          <p:cNvPr id="1350" name="Google Shape;1350;p155"/>
          <p:cNvSpPr/>
          <p:nvPr/>
        </p:nvSpPr>
        <p:spPr>
          <a:xfrm>
            <a:off x="5534848" y="4722183"/>
            <a:ext cx="1663500" cy="353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900"/>
              <a:buFont typeface="Arial"/>
              <a:buNone/>
            </a:pPr>
            <a:r>
              <a:rPr lang="en-US" sz="900">
                <a:solidFill>
                  <a:schemeClr val="dk1"/>
                </a:solidFill>
              </a:rPr>
              <a:t> Web, Voice , SMS</a:t>
            </a:r>
            <a:endParaRPr sz="800">
              <a:solidFill>
                <a:schemeClr val="dk1"/>
              </a:solidFill>
            </a:endParaRPr>
          </a:p>
        </p:txBody>
      </p:sp>
      <p:sp>
        <p:nvSpPr>
          <p:cNvPr id="1351" name="Google Shape;1351;p155"/>
          <p:cNvSpPr txBox="1"/>
          <p:nvPr/>
        </p:nvSpPr>
        <p:spPr>
          <a:xfrm>
            <a:off x="2561746" y="1134318"/>
            <a:ext cx="832800" cy="228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Q</a:t>
            </a:r>
            <a:r>
              <a:rPr lang="en-US" sz="1100">
                <a:latin typeface="Inter"/>
                <a:ea typeface="Inter"/>
                <a:cs typeface="Inter"/>
                <a:sym typeface="Inter"/>
              </a:rPr>
              <a:t>4</a:t>
            </a:r>
            <a:r>
              <a:rPr lang="en-US" sz="1100" b="0" i="0" u="none" strike="noStrike" cap="none">
                <a:solidFill>
                  <a:srgbClr val="000000"/>
                </a:solidFill>
                <a:latin typeface="Inter"/>
                <a:ea typeface="Inter"/>
                <a:cs typeface="Inter"/>
                <a:sym typeface="Inter"/>
              </a:rPr>
              <a:t>, </a:t>
            </a:r>
            <a:r>
              <a:rPr lang="en-US" sz="1100">
                <a:latin typeface="Inter"/>
                <a:ea typeface="Inter"/>
                <a:cs typeface="Inter"/>
                <a:sym typeface="Inter"/>
              </a:rPr>
              <a:t>FY24</a:t>
            </a:r>
            <a:endParaRPr sz="1100" b="0" i="0" u="none" strike="noStrike" cap="none">
              <a:solidFill>
                <a:srgbClr val="000000"/>
              </a:solidFill>
              <a:latin typeface="Inter"/>
              <a:ea typeface="Inter"/>
              <a:cs typeface="Inter"/>
              <a:sym typeface="Inter"/>
            </a:endParaRPr>
          </a:p>
        </p:txBody>
      </p:sp>
      <p:sp>
        <p:nvSpPr>
          <p:cNvPr id="1352" name="Google Shape;1352;p155"/>
          <p:cNvSpPr txBox="1"/>
          <p:nvPr/>
        </p:nvSpPr>
        <p:spPr>
          <a:xfrm>
            <a:off x="4329813" y="1134318"/>
            <a:ext cx="832800" cy="228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Q</a:t>
            </a:r>
            <a:r>
              <a:rPr lang="en-US" sz="1100">
                <a:latin typeface="Inter"/>
                <a:ea typeface="Inter"/>
                <a:cs typeface="Inter"/>
                <a:sym typeface="Inter"/>
              </a:rPr>
              <a:t>1</a:t>
            </a:r>
            <a:r>
              <a:rPr lang="en-US" sz="1100" b="0" i="0" u="none" strike="noStrike" cap="none">
                <a:solidFill>
                  <a:srgbClr val="000000"/>
                </a:solidFill>
                <a:latin typeface="Inter"/>
                <a:ea typeface="Inter"/>
                <a:cs typeface="Inter"/>
                <a:sym typeface="Inter"/>
              </a:rPr>
              <a:t>, </a:t>
            </a:r>
            <a:r>
              <a:rPr lang="en-US" sz="1100">
                <a:latin typeface="Inter"/>
                <a:ea typeface="Inter"/>
                <a:cs typeface="Inter"/>
                <a:sym typeface="Inter"/>
              </a:rPr>
              <a:t>FY25</a:t>
            </a:r>
            <a:endParaRPr sz="1100" b="0" i="0" u="none" strike="noStrike" cap="none">
              <a:solidFill>
                <a:srgbClr val="000000"/>
              </a:solidFill>
              <a:latin typeface="Inter"/>
              <a:ea typeface="Inter"/>
              <a:cs typeface="Inter"/>
              <a:sym typeface="Inter"/>
            </a:endParaRPr>
          </a:p>
        </p:txBody>
      </p:sp>
      <p:sp>
        <p:nvSpPr>
          <p:cNvPr id="1353" name="Google Shape;1353;p155"/>
          <p:cNvSpPr txBox="1"/>
          <p:nvPr/>
        </p:nvSpPr>
        <p:spPr>
          <a:xfrm>
            <a:off x="6097880" y="1134318"/>
            <a:ext cx="832800" cy="228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latin typeface="Inter"/>
                <a:ea typeface="Inter"/>
                <a:cs typeface="Inter"/>
                <a:sym typeface="Inter"/>
              </a:rPr>
              <a:t>Q2, FY25</a:t>
            </a:r>
            <a:endParaRPr sz="1100" b="0" i="0" u="none" strike="noStrike" cap="none">
              <a:solidFill>
                <a:srgbClr val="000000"/>
              </a:solidFill>
              <a:latin typeface="Inter"/>
              <a:ea typeface="Inter"/>
              <a:cs typeface="Inter"/>
              <a:sym typeface="Inter"/>
            </a:endParaRPr>
          </a:p>
        </p:txBody>
      </p:sp>
      <p:sp>
        <p:nvSpPr>
          <p:cNvPr id="1354" name="Google Shape;1354;p155"/>
          <p:cNvSpPr txBox="1"/>
          <p:nvPr/>
        </p:nvSpPr>
        <p:spPr>
          <a:xfrm>
            <a:off x="167906" y="1141358"/>
            <a:ext cx="4752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rial"/>
                <a:ea typeface="Arial"/>
                <a:cs typeface="Arial"/>
                <a:sym typeface="Arial"/>
              </a:rPr>
              <a:t>Now</a:t>
            </a:r>
            <a:endParaRPr sz="1300" b="0" i="0" u="none" strike="noStrike" cap="none">
              <a:solidFill>
                <a:srgbClr val="000000"/>
              </a:solidFill>
              <a:latin typeface="Arial"/>
              <a:ea typeface="Arial"/>
              <a:cs typeface="Arial"/>
              <a:sym typeface="Arial"/>
            </a:endParaRPr>
          </a:p>
        </p:txBody>
      </p:sp>
      <p:sp>
        <p:nvSpPr>
          <p:cNvPr id="1355" name="Google Shape;1355;p155"/>
          <p:cNvSpPr/>
          <p:nvPr/>
        </p:nvSpPr>
        <p:spPr>
          <a:xfrm>
            <a:off x="167906" y="4722183"/>
            <a:ext cx="1663500" cy="353400"/>
          </a:xfrm>
          <a:prstGeom prst="roundRect">
            <a:avLst>
              <a:gd name="adj" fmla="val 16667"/>
            </a:avLst>
          </a:prstGeom>
          <a:solidFill>
            <a:srgbClr val="76A5AF"/>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Clr>
                <a:schemeClr val="dk1"/>
              </a:buClr>
              <a:buSzPts val="900"/>
              <a:buFont typeface="Arial"/>
              <a:buNone/>
            </a:pPr>
            <a:r>
              <a:rPr lang="en-US" sz="900">
                <a:solidFill>
                  <a:schemeClr val="dk1"/>
                </a:solidFill>
              </a:rPr>
              <a:t> Web, Voice , SMS</a:t>
            </a:r>
            <a:endParaRPr sz="900">
              <a:solidFill>
                <a:schemeClr val="dk1"/>
              </a:solidFill>
            </a:endParaRPr>
          </a:p>
        </p:txBody>
      </p:sp>
      <p:sp>
        <p:nvSpPr>
          <p:cNvPr id="1356" name="Google Shape;1356;p155"/>
          <p:cNvSpPr/>
          <p:nvPr/>
        </p:nvSpPr>
        <p:spPr>
          <a:xfrm>
            <a:off x="167925" y="1141350"/>
            <a:ext cx="704400" cy="736500"/>
          </a:xfrm>
          <a:prstGeom prst="roundRect">
            <a:avLst>
              <a:gd name="adj" fmla="val 15258"/>
            </a:avLst>
          </a:prstGeom>
          <a:solidFill>
            <a:srgbClr val="134F5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900"/>
              <a:buFont typeface="Arial"/>
              <a:buNone/>
            </a:pPr>
            <a:endParaRPr sz="800" b="1">
              <a:solidFill>
                <a:schemeClr val="dk1"/>
              </a:solidFill>
            </a:endParaRPr>
          </a:p>
        </p:txBody>
      </p:sp>
      <p:sp>
        <p:nvSpPr>
          <p:cNvPr id="1357" name="Google Shape;1357;p155"/>
          <p:cNvSpPr txBox="1"/>
          <p:nvPr/>
        </p:nvSpPr>
        <p:spPr>
          <a:xfrm>
            <a:off x="167869" y="1168275"/>
            <a:ext cx="8328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a:solidFill>
                  <a:srgbClr val="FFFFFF"/>
                </a:solidFill>
              </a:rPr>
              <a:t>Delivered</a:t>
            </a:r>
            <a:endParaRPr sz="1200" b="0" i="0" u="none" strike="noStrike" cap="none">
              <a:solidFill>
                <a:srgbClr val="000000"/>
              </a:solidFill>
              <a:latin typeface="Arial"/>
              <a:ea typeface="Arial"/>
              <a:cs typeface="Arial"/>
              <a:sym typeface="Arial"/>
            </a:endParaRPr>
          </a:p>
        </p:txBody>
      </p:sp>
      <p:sp>
        <p:nvSpPr>
          <p:cNvPr id="1358" name="Google Shape;1358;p155"/>
          <p:cNvSpPr/>
          <p:nvPr/>
        </p:nvSpPr>
        <p:spPr>
          <a:xfrm>
            <a:off x="167967" y="1485887"/>
            <a:ext cx="1663500" cy="3149700"/>
          </a:xfrm>
          <a:prstGeom prst="roundRect">
            <a:avLst>
              <a:gd name="adj" fmla="val 4810"/>
            </a:avLst>
          </a:prstGeom>
          <a:solidFill>
            <a:srgbClr val="76A5AF"/>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r>
              <a:rPr lang="en-US" sz="900" b="1">
                <a:solidFill>
                  <a:schemeClr val="dk1"/>
                </a:solidFill>
              </a:rPr>
              <a:t>Release 2.0</a:t>
            </a:r>
            <a:endParaRPr sz="900" b="1">
              <a:solidFill>
                <a:schemeClr val="dk1"/>
              </a:solidFill>
            </a:endParaRPr>
          </a:p>
          <a:p>
            <a:pPr marL="0" lvl="0" indent="0" algn="l" rtl="0">
              <a:spcBef>
                <a:spcPts val="0"/>
              </a:spcBef>
              <a:spcAft>
                <a:spcPts val="0"/>
              </a:spcAft>
              <a:buNone/>
            </a:pPr>
            <a:endParaRPr sz="800" b="1">
              <a:solidFill>
                <a:schemeClr val="dk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Patient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Notification &amp; Reminders</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Laboratory Results Reporting</a:t>
            </a:r>
            <a:endParaRPr sz="800">
              <a:solidFill>
                <a:srgbClr val="21212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Solution</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LLM Intent Enhancement</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LLM FAQ Enablement</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Workbench</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Deflection/SMS</a:t>
            </a:r>
            <a:endParaRPr sz="800">
              <a:solidFill>
                <a:srgbClr val="21212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Rx Management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Prescription Notification</a:t>
            </a:r>
            <a:endParaRPr sz="900" b="1">
              <a:solidFill>
                <a:schemeClr val="dk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Revenue Cycle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Denial Letter Distribution</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Pre-Authorization Status</a:t>
            </a:r>
            <a:endParaRPr sz="900" b="1">
              <a:solidFill>
                <a:schemeClr val="dk1"/>
              </a:solidFill>
            </a:endParaRPr>
          </a:p>
          <a:p>
            <a:pPr marL="0" lvl="0" indent="0" algn="l" rtl="0">
              <a:spcBef>
                <a:spcPts val="0"/>
              </a:spcBef>
              <a:spcAft>
                <a:spcPts val="0"/>
              </a:spcAft>
              <a:buClr>
                <a:schemeClr val="dk1"/>
              </a:buClr>
              <a:buSzPts val="900"/>
              <a:buFont typeface="Arial"/>
              <a:buNone/>
            </a:pPr>
            <a:r>
              <a:rPr lang="en-US" sz="900" b="1">
                <a:solidFill>
                  <a:schemeClr val="dk1"/>
                </a:solidFill>
              </a:rPr>
              <a:t>Member Mgt.</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Certificate of Insurance (COI)</a:t>
            </a:r>
            <a:endParaRPr sz="800">
              <a:solidFill>
                <a:srgbClr val="212121"/>
              </a:solidFill>
            </a:endParaRPr>
          </a:p>
          <a:p>
            <a:pPr marL="342900" lvl="0" indent="-215900" algn="l" rtl="0">
              <a:spcBef>
                <a:spcPts val="0"/>
              </a:spcBef>
              <a:spcAft>
                <a:spcPts val="0"/>
              </a:spcAft>
              <a:buClr>
                <a:srgbClr val="212121"/>
              </a:buClr>
              <a:buSzPts val="800"/>
              <a:buChar char="•"/>
            </a:pPr>
            <a:r>
              <a:rPr lang="en-US" sz="800">
                <a:solidFill>
                  <a:srgbClr val="212121"/>
                </a:solidFill>
              </a:rPr>
              <a:t>Member Enrollment Status</a:t>
            </a:r>
            <a:endParaRPr sz="900" b="1">
              <a:solidFill>
                <a:schemeClr val="dk1"/>
              </a:solidFill>
            </a:endParaRPr>
          </a:p>
          <a:p>
            <a:pPr marL="342900" lvl="0" indent="-215900" algn="l" rtl="0">
              <a:spcBef>
                <a:spcPts val="0"/>
              </a:spcBef>
              <a:spcAft>
                <a:spcPts val="0"/>
              </a:spcAft>
              <a:buClr>
                <a:srgbClr val="212121"/>
              </a:buClr>
              <a:buSzPts val="800"/>
              <a:buChar char="•"/>
            </a:pPr>
            <a:r>
              <a:rPr lang="en-US" sz="800">
                <a:solidFill>
                  <a:srgbClr val="212121"/>
                </a:solidFill>
              </a:rPr>
              <a:t>Revenue Cycle Enhancement</a:t>
            </a:r>
            <a:endParaRPr sz="800">
              <a:solidFill>
                <a:srgbClr val="212121"/>
              </a:solidFill>
            </a:endParaRPr>
          </a:p>
          <a:p>
            <a:pPr marL="0" marR="0" lvl="0" indent="0" algn="l" rtl="0">
              <a:lnSpc>
                <a:spcPct val="130000"/>
              </a:lnSpc>
              <a:spcBef>
                <a:spcPts val="0"/>
              </a:spcBef>
              <a:spcAft>
                <a:spcPts val="0"/>
              </a:spcAft>
              <a:buNone/>
            </a:pPr>
            <a:endParaRPr sz="700">
              <a:solidFill>
                <a:srgbClr val="212121"/>
              </a:solidFill>
            </a:endParaRPr>
          </a:p>
        </p:txBody>
      </p:sp>
      <p:sp>
        <p:nvSpPr>
          <p:cNvPr id="1359" name="Google Shape;1359;p155"/>
          <p:cNvSpPr txBox="1"/>
          <p:nvPr/>
        </p:nvSpPr>
        <p:spPr>
          <a:xfrm>
            <a:off x="891065" y="1134318"/>
            <a:ext cx="832800" cy="228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Inter"/>
                <a:ea typeface="Inter"/>
                <a:cs typeface="Inter"/>
                <a:sym typeface="Inter"/>
              </a:rPr>
              <a:t>Q</a:t>
            </a:r>
            <a:r>
              <a:rPr lang="en-US" sz="1100">
                <a:latin typeface="Inter"/>
                <a:ea typeface="Inter"/>
                <a:cs typeface="Inter"/>
                <a:sym typeface="Inter"/>
              </a:rPr>
              <a:t>3</a:t>
            </a:r>
            <a:r>
              <a:rPr lang="en-US" sz="1100" b="0" i="0" u="none" strike="noStrike" cap="none">
                <a:solidFill>
                  <a:srgbClr val="000000"/>
                </a:solidFill>
                <a:latin typeface="Inter"/>
                <a:ea typeface="Inter"/>
                <a:cs typeface="Inter"/>
                <a:sym typeface="Inter"/>
              </a:rPr>
              <a:t>, </a:t>
            </a:r>
            <a:r>
              <a:rPr lang="en-US" sz="1100">
                <a:latin typeface="Inter"/>
                <a:ea typeface="Inter"/>
                <a:cs typeface="Inter"/>
                <a:sym typeface="Inter"/>
              </a:rPr>
              <a:t>FY24</a:t>
            </a:r>
            <a:endParaRPr sz="1100" b="0" i="0" u="none" strike="noStrike" cap="none">
              <a:solidFill>
                <a:srgbClr val="000000"/>
              </a:solidFill>
              <a:latin typeface="Inter"/>
              <a:ea typeface="Inter"/>
              <a:cs typeface="Inter"/>
              <a:sym typeface="Inter"/>
            </a:endParaRPr>
          </a:p>
        </p:txBody>
      </p:sp>
      <p:cxnSp>
        <p:nvCxnSpPr>
          <p:cNvPr id="1360" name="Google Shape;1360;p155"/>
          <p:cNvCxnSpPr/>
          <p:nvPr/>
        </p:nvCxnSpPr>
        <p:spPr>
          <a:xfrm flipH="1">
            <a:off x="1918772" y="940158"/>
            <a:ext cx="900" cy="4199100"/>
          </a:xfrm>
          <a:prstGeom prst="straightConnector1">
            <a:avLst/>
          </a:prstGeom>
          <a:noFill/>
          <a:ln w="19050" cap="flat" cmpd="sng">
            <a:solidFill>
              <a:schemeClr val="dk2"/>
            </a:solidFill>
            <a:prstDash val="dash"/>
            <a:round/>
            <a:headEnd type="none" w="med" len="med"/>
            <a:tailEnd type="none" w="med" len="med"/>
          </a:ln>
        </p:spPr>
      </p:cxnSp>
      <p:pic>
        <p:nvPicPr>
          <p:cNvPr id="1361" name="Google Shape;1361;p155"/>
          <p:cNvPicPr preferRelativeResize="0"/>
          <p:nvPr/>
        </p:nvPicPr>
        <p:blipFill rotWithShape="1">
          <a:blip r:embed="rId4">
            <a:alphaModFix/>
          </a:blip>
          <a:srcRect/>
          <a:stretch/>
        </p:blipFill>
        <p:spPr>
          <a:xfrm>
            <a:off x="167963" y="125831"/>
            <a:ext cx="1447048" cy="185097"/>
          </a:xfrm>
          <a:prstGeom prst="rect">
            <a:avLst/>
          </a:prstGeom>
          <a:noFill/>
          <a:ln>
            <a:noFill/>
          </a:ln>
        </p:spPr>
      </p:pic>
      <p:sp>
        <p:nvSpPr>
          <p:cNvPr id="1362" name="Google Shape;1362;p155"/>
          <p:cNvSpPr txBox="1"/>
          <p:nvPr/>
        </p:nvSpPr>
        <p:spPr>
          <a:xfrm>
            <a:off x="7343794" y="1141349"/>
            <a:ext cx="704400" cy="2385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a:solidFill>
                  <a:srgbClr val="FFFFFF"/>
                </a:solidFill>
              </a:rPr>
              <a:t>Delivery</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39"/>
          <p:cNvSpPr/>
          <p:nvPr/>
        </p:nvSpPr>
        <p:spPr>
          <a:xfrm>
            <a:off x="-9225" y="1095131"/>
            <a:ext cx="9153300" cy="3525900"/>
          </a:xfrm>
          <a:prstGeom prst="rect">
            <a:avLst/>
          </a:prstGeom>
          <a:solidFill>
            <a:schemeClr val="l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080" name="Google Shape;1080;p139"/>
          <p:cNvSpPr txBox="1"/>
          <p:nvPr/>
        </p:nvSpPr>
        <p:spPr>
          <a:xfrm>
            <a:off x="394113" y="1318944"/>
            <a:ext cx="8346600" cy="3147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chemeClr val="dk1"/>
                </a:solidFill>
                <a:latin typeface="Libre Franklin"/>
                <a:ea typeface="Libre Franklin"/>
                <a:cs typeface="Libre Franklin"/>
                <a:sym typeface="Libre Franklin"/>
              </a:rPr>
              <a:t>Immediate Goals:</a:t>
            </a:r>
            <a:endParaRPr sz="1300" b="1">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Demonstrate rapid, HealthAssist value for patients, members, agents, consumers, and caregivers self-service</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Establish Kore.ai as the leading Enterprise AI solution for healthcare</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Highlight our Partner’s healthcare expertise, selection of Kore.ai, and innovation leadership</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Deliver opex savings and heighten operational experiences</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Reduce contact center volume, live-agent workloads and associated costs</a:t>
            </a:r>
            <a:endParaRPr sz="1300">
              <a:solidFill>
                <a:schemeClr val="dk1"/>
              </a:solidFill>
              <a:latin typeface="Libre Franklin"/>
              <a:ea typeface="Libre Franklin"/>
              <a:cs typeface="Libre Franklin"/>
              <a:sym typeface="Libre Franklin"/>
            </a:endParaRPr>
          </a:p>
          <a:p>
            <a:pPr marL="0" lvl="0" indent="0" algn="l" rtl="0">
              <a:lnSpc>
                <a:spcPct val="115000"/>
              </a:lnSpc>
              <a:spcBef>
                <a:spcPts val="400"/>
              </a:spcBef>
              <a:spcAft>
                <a:spcPts val="0"/>
              </a:spcAft>
              <a:buNone/>
            </a:pPr>
            <a:r>
              <a:rPr lang="en-US" sz="1300" b="1">
                <a:solidFill>
                  <a:schemeClr val="dk1"/>
                </a:solidFill>
                <a:latin typeface="Libre Franklin"/>
                <a:ea typeface="Libre Franklin"/>
                <a:cs typeface="Libre Franklin"/>
                <a:sym typeface="Libre Franklin"/>
              </a:rPr>
              <a:t>Future State Goals:</a:t>
            </a:r>
            <a:endParaRPr sz="1300" b="1">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Improve efficiency</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Enhance engagement with Enterprise AI</a:t>
            </a:r>
            <a:endParaRPr sz="1300">
              <a:solidFill>
                <a:schemeClr val="dk1"/>
              </a:solidFill>
              <a:latin typeface="Libre Franklin"/>
              <a:ea typeface="Libre Franklin"/>
              <a:cs typeface="Libre Franklin"/>
              <a:sym typeface="Libre Franklin"/>
            </a:endParaRPr>
          </a:p>
          <a:p>
            <a:pPr marL="342900" lvl="0" indent="-247650" algn="l" rtl="0">
              <a:lnSpc>
                <a:spcPct val="115000"/>
              </a:lnSpc>
              <a:spcBef>
                <a:spcPts val="400"/>
              </a:spcBef>
              <a:spcAft>
                <a:spcPts val="400"/>
              </a:spcAft>
              <a:buClr>
                <a:schemeClr val="dk1"/>
              </a:buClr>
              <a:buSzPts val="1300"/>
              <a:buFont typeface="Libre Franklin"/>
              <a:buChar char="●"/>
            </a:pPr>
            <a:r>
              <a:rPr lang="en-US" sz="1300">
                <a:solidFill>
                  <a:schemeClr val="dk1"/>
                </a:solidFill>
                <a:latin typeface="Libre Franklin"/>
                <a:ea typeface="Libre Franklin"/>
                <a:cs typeface="Libre Franklin"/>
                <a:sym typeface="Libre Franklin"/>
              </a:rPr>
              <a:t>Optimize revenue and employee/patient/member retention</a:t>
            </a:r>
            <a:endParaRPr sz="1300">
              <a:solidFill>
                <a:schemeClr val="dk1"/>
              </a:solidFill>
              <a:latin typeface="Libre Franklin"/>
              <a:ea typeface="Libre Franklin"/>
              <a:cs typeface="Libre Franklin"/>
              <a:sym typeface="Libre Franklin"/>
            </a:endParaRPr>
          </a:p>
        </p:txBody>
      </p:sp>
      <p:sp>
        <p:nvSpPr>
          <p:cNvPr id="1081" name="Google Shape;1081;p139"/>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a:solidFill>
                  <a:schemeClr val="dk2"/>
                </a:solidFill>
                <a:latin typeface="Libre Franklin Medium"/>
                <a:ea typeface="Libre Franklin Medium"/>
                <a:cs typeface="Libre Franklin Medium"/>
                <a:sym typeface="Libre Franklin Medium"/>
              </a:rPr>
              <a:t>Immediate and Future State</a:t>
            </a:r>
            <a:endParaRPr sz="2100" b="1" i="0" u="none" strike="noStrike" cap="none">
              <a:solidFill>
                <a:schemeClr val="dk2"/>
              </a:solidFill>
              <a:latin typeface="Libre Franklin Medium"/>
              <a:ea typeface="Libre Franklin Medium"/>
              <a:cs typeface="Libre Franklin Medium"/>
              <a:sym typeface="Libre Franklin Medium"/>
            </a:endParaRPr>
          </a:p>
        </p:txBody>
      </p:sp>
      <p:sp>
        <p:nvSpPr>
          <p:cNvPr id="1082" name="Google Shape;1082;p139"/>
          <p:cNvSpPr txBox="1">
            <a:spLocks noGrp="1"/>
          </p:cNvSpPr>
          <p:nvPr>
            <p:ph type="ftr" idx="11"/>
          </p:nvPr>
        </p:nvSpPr>
        <p:spPr>
          <a:xfrm>
            <a:off x="250124" y="4811318"/>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sp>
        <p:nvSpPr>
          <p:cNvPr id="1083" name="Google Shape;1083;p139"/>
          <p:cNvSpPr txBox="1"/>
          <p:nvPr/>
        </p:nvSpPr>
        <p:spPr>
          <a:xfrm>
            <a:off x="8211787" y="4811318"/>
            <a:ext cx="682200" cy="204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Libre Franklin Medium"/>
                <a:ea typeface="Libre Franklin Medium"/>
                <a:cs typeface="Libre Franklin Medium"/>
                <a:sym typeface="Libre Franklin Medium"/>
              </a:rPr>
              <a:t>2</a:t>
            </a:fld>
            <a:endParaRPr sz="800" b="0" i="0" u="none" strike="noStrike" cap="none">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40"/>
          <p:cNvSpPr/>
          <p:nvPr/>
        </p:nvSpPr>
        <p:spPr>
          <a:xfrm>
            <a:off x="-9225" y="1209431"/>
            <a:ext cx="9153300" cy="3025500"/>
          </a:xfrm>
          <a:prstGeom prst="rect">
            <a:avLst/>
          </a:prstGeom>
          <a:solidFill>
            <a:schemeClr val="l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089" name="Google Shape;1089;p140"/>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a:solidFill>
                  <a:schemeClr val="dk2"/>
                </a:solidFill>
                <a:latin typeface="Libre Franklin Medium"/>
                <a:ea typeface="Libre Franklin Medium"/>
                <a:cs typeface="Libre Franklin Medium"/>
                <a:sym typeface="Libre Franklin Medium"/>
              </a:rPr>
              <a:t>Our Purpose &amp; Target Market</a:t>
            </a:r>
            <a:endParaRPr sz="2100" b="1" i="0" u="none" strike="noStrike" cap="none">
              <a:solidFill>
                <a:schemeClr val="dk2"/>
              </a:solidFill>
              <a:latin typeface="Libre Franklin Medium"/>
              <a:ea typeface="Libre Franklin Medium"/>
              <a:cs typeface="Libre Franklin Medium"/>
              <a:sym typeface="Libre Franklin Medium"/>
            </a:endParaRPr>
          </a:p>
        </p:txBody>
      </p:sp>
      <p:sp>
        <p:nvSpPr>
          <p:cNvPr id="1090" name="Google Shape;1090;p140"/>
          <p:cNvSpPr txBox="1">
            <a:spLocks noGrp="1"/>
          </p:cNvSpPr>
          <p:nvPr>
            <p:ph type="ftr" idx="11"/>
          </p:nvPr>
        </p:nvSpPr>
        <p:spPr>
          <a:xfrm>
            <a:off x="250124" y="4811318"/>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sp>
        <p:nvSpPr>
          <p:cNvPr id="1091" name="Google Shape;1091;p140"/>
          <p:cNvSpPr txBox="1"/>
          <p:nvPr/>
        </p:nvSpPr>
        <p:spPr>
          <a:xfrm>
            <a:off x="8211787" y="4811318"/>
            <a:ext cx="682200" cy="204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Libre Franklin Medium"/>
                <a:ea typeface="Libre Franklin Medium"/>
                <a:cs typeface="Libre Franklin Medium"/>
                <a:sym typeface="Libre Franklin Medium"/>
              </a:rPr>
              <a:t>3</a:t>
            </a:fld>
            <a:endParaRPr sz="800" b="0" i="0" u="none" strike="noStrike" cap="none">
              <a:solidFill>
                <a:srgbClr val="000000"/>
              </a:solidFill>
              <a:latin typeface="Libre Franklin Medium"/>
              <a:ea typeface="Libre Franklin Medium"/>
              <a:cs typeface="Libre Franklin Medium"/>
              <a:sym typeface="Libre Franklin Medium"/>
            </a:endParaRPr>
          </a:p>
        </p:txBody>
      </p:sp>
      <p:sp>
        <p:nvSpPr>
          <p:cNvPr id="1092" name="Google Shape;1092;p140"/>
          <p:cNvSpPr txBox="1"/>
          <p:nvPr/>
        </p:nvSpPr>
        <p:spPr>
          <a:xfrm>
            <a:off x="303200" y="1180876"/>
            <a:ext cx="8346600" cy="1821494"/>
          </a:xfrm>
          <a:prstGeom prst="rect">
            <a:avLst/>
          </a:prstGeom>
          <a:noFill/>
          <a:ln>
            <a:noFill/>
          </a:ln>
        </p:spPr>
        <p:txBody>
          <a:bodyPr spcFirstLastPara="1" wrap="square" lIns="91425" tIns="91425" rIns="91425" bIns="91425" anchor="t" anchorCtr="0">
            <a:spAutoFit/>
          </a:bodyPr>
          <a:lstStyle/>
          <a:p>
            <a:pPr marL="342900" lvl="0" indent="-234950" algn="l" rtl="0">
              <a:lnSpc>
                <a:spcPct val="115000"/>
              </a:lnSpc>
              <a:spcBef>
                <a:spcPts val="0"/>
              </a:spcBef>
              <a:spcAft>
                <a:spcPts val="0"/>
              </a:spcAft>
              <a:buClr>
                <a:schemeClr val="dk1"/>
              </a:buClr>
              <a:buSzPts val="1100"/>
              <a:buFont typeface="Libre Franklin"/>
              <a:buChar char="●"/>
            </a:pPr>
            <a:r>
              <a:rPr lang="en-US" sz="1100" dirty="0">
                <a:solidFill>
                  <a:schemeClr val="dk1"/>
                </a:solidFill>
                <a:latin typeface="Libre Franklin"/>
                <a:ea typeface="Libre Franklin"/>
                <a:cs typeface="Libre Franklin"/>
                <a:sym typeface="Libre Franklin"/>
              </a:rPr>
              <a:t>Accelerate the sale and implementation of </a:t>
            </a:r>
            <a:r>
              <a:rPr lang="en-US" sz="1100" dirty="0" err="1">
                <a:solidFill>
                  <a:schemeClr val="dk1"/>
                </a:solidFill>
                <a:latin typeface="Libre Franklin"/>
                <a:ea typeface="Libre Franklin"/>
                <a:cs typeface="Libre Franklin"/>
                <a:sym typeface="Libre Franklin"/>
              </a:rPr>
              <a:t>Kore.ai’s</a:t>
            </a:r>
            <a:r>
              <a:rPr lang="en-US" sz="1100" dirty="0">
                <a:solidFill>
                  <a:schemeClr val="dk1"/>
                </a:solidFill>
                <a:latin typeface="Libre Franklin"/>
                <a:ea typeface="Libre Franklin"/>
                <a:cs typeface="Libre Franklin"/>
                <a:sym typeface="Libre Franklin"/>
              </a:rPr>
              <a:t> - </a:t>
            </a:r>
            <a:r>
              <a:rPr lang="en-US" sz="1100" dirty="0" err="1">
                <a:solidFill>
                  <a:schemeClr val="dk1"/>
                </a:solidFill>
                <a:latin typeface="Libre Franklin"/>
                <a:ea typeface="Libre Franklin"/>
                <a:cs typeface="Libre Franklin"/>
                <a:sym typeface="Libre Franklin"/>
              </a:rPr>
              <a:t>HealthAssist</a:t>
            </a:r>
            <a:endParaRPr sz="1100" dirty="0">
              <a:solidFill>
                <a:schemeClr val="dk1"/>
              </a:solidFill>
              <a:latin typeface="Libre Franklin"/>
              <a:ea typeface="Libre Franklin"/>
              <a:cs typeface="Libre Franklin"/>
              <a:sym typeface="Libre Franklin"/>
            </a:endParaRPr>
          </a:p>
          <a:p>
            <a:pPr marL="342900" lvl="0" indent="-234950" algn="l" rtl="0">
              <a:lnSpc>
                <a:spcPct val="115000"/>
              </a:lnSpc>
              <a:spcBef>
                <a:spcPts val="0"/>
              </a:spcBef>
              <a:spcAft>
                <a:spcPts val="0"/>
              </a:spcAft>
              <a:buClr>
                <a:schemeClr val="dk1"/>
              </a:buClr>
              <a:buSzPts val="1100"/>
              <a:buFont typeface="Libre Franklin"/>
              <a:buChar char="●"/>
            </a:pPr>
            <a:r>
              <a:rPr lang="en-US" sz="1100" dirty="0">
                <a:solidFill>
                  <a:schemeClr val="dk1"/>
                </a:solidFill>
                <a:latin typeface="Libre Franklin"/>
                <a:ea typeface="Libre Franklin"/>
                <a:cs typeface="Libre Franklin"/>
                <a:sym typeface="Libre Franklin"/>
              </a:rPr>
              <a:t>Partner with Northwell Health to grow </a:t>
            </a:r>
            <a:r>
              <a:rPr lang="en-US" sz="1100" dirty="0" err="1">
                <a:solidFill>
                  <a:schemeClr val="dk1"/>
                </a:solidFill>
                <a:latin typeface="Libre Franklin"/>
                <a:ea typeface="Libre Franklin"/>
                <a:cs typeface="Libre Franklin"/>
                <a:sym typeface="Libre Franklin"/>
              </a:rPr>
              <a:t>Kore.ai’s</a:t>
            </a:r>
            <a:r>
              <a:rPr lang="en-US" sz="1100" dirty="0">
                <a:solidFill>
                  <a:schemeClr val="dk1"/>
                </a:solidFill>
                <a:latin typeface="Libre Franklin"/>
                <a:ea typeface="Libre Franklin"/>
                <a:cs typeface="Libre Franklin"/>
                <a:sym typeface="Libre Franklin"/>
              </a:rPr>
              <a:t> market share within 1,475 US Healthcare Providers</a:t>
            </a:r>
            <a:endParaRPr sz="1100" dirty="0">
              <a:solidFill>
                <a:schemeClr val="dk1"/>
              </a:solidFill>
              <a:latin typeface="Libre Franklin"/>
              <a:ea typeface="Libre Franklin"/>
              <a:cs typeface="Libre Franklin"/>
              <a:sym typeface="Libre Franklin"/>
            </a:endParaRPr>
          </a:p>
          <a:p>
            <a:pPr marL="342900" lvl="0" indent="-234950" algn="l" rtl="0">
              <a:lnSpc>
                <a:spcPct val="115000"/>
              </a:lnSpc>
              <a:spcBef>
                <a:spcPts val="0"/>
              </a:spcBef>
              <a:spcAft>
                <a:spcPts val="0"/>
              </a:spcAft>
              <a:buClr>
                <a:schemeClr val="dk1"/>
              </a:buClr>
              <a:buSzPts val="1100"/>
              <a:buFont typeface="Libre Franklin"/>
              <a:buChar char="●"/>
            </a:pPr>
            <a:r>
              <a:rPr lang="en-US" sz="1100" dirty="0">
                <a:solidFill>
                  <a:schemeClr val="dk1"/>
                </a:solidFill>
                <a:latin typeface="Libre Franklin"/>
                <a:ea typeface="Libre Franklin"/>
                <a:cs typeface="Libre Franklin"/>
                <a:sym typeface="Libre Franklin"/>
              </a:rPr>
              <a:t>List of Partners are Mphasis, </a:t>
            </a:r>
            <a:r>
              <a:rPr lang="en-US" sz="1100" dirty="0" err="1">
                <a:solidFill>
                  <a:schemeClr val="dk1"/>
                </a:solidFill>
                <a:latin typeface="Libre Franklin"/>
                <a:ea typeface="Libre Franklin"/>
                <a:cs typeface="Libre Franklin"/>
                <a:sym typeface="Libre Franklin"/>
              </a:rPr>
              <a:t>Novatio</a:t>
            </a:r>
            <a:r>
              <a:rPr lang="en-US" sz="1100" dirty="0">
                <a:solidFill>
                  <a:schemeClr val="dk1"/>
                </a:solidFill>
                <a:latin typeface="Libre Franklin"/>
                <a:ea typeface="Libre Franklin"/>
                <a:cs typeface="Libre Franklin"/>
                <a:sym typeface="Libre Franklin"/>
              </a:rPr>
              <a:t>, Cognizant, NTT, TCS, PwC, Genpact, </a:t>
            </a:r>
            <a:r>
              <a:rPr lang="en-US" sz="1100" dirty="0" err="1">
                <a:solidFill>
                  <a:schemeClr val="dk1"/>
                </a:solidFill>
                <a:latin typeface="Libre Franklin"/>
                <a:ea typeface="Libre Franklin"/>
                <a:cs typeface="Libre Franklin"/>
                <a:sym typeface="Libre Franklin"/>
              </a:rPr>
              <a:t>ProNix</a:t>
            </a:r>
            <a:r>
              <a:rPr lang="en-US" sz="1100" dirty="0">
                <a:solidFill>
                  <a:schemeClr val="dk1"/>
                </a:solidFill>
                <a:latin typeface="Libre Franklin"/>
                <a:ea typeface="Libre Franklin"/>
                <a:cs typeface="Libre Franklin"/>
                <a:sym typeface="Libre Franklin"/>
              </a:rPr>
              <a:t>, and Persistent to grow </a:t>
            </a:r>
            <a:r>
              <a:rPr lang="en-US" sz="1100" dirty="0" err="1">
                <a:solidFill>
                  <a:schemeClr val="dk1"/>
                </a:solidFill>
                <a:latin typeface="Libre Franklin"/>
                <a:ea typeface="Libre Franklin"/>
                <a:cs typeface="Libre Franklin"/>
                <a:sym typeface="Libre Franklin"/>
              </a:rPr>
              <a:t>Kore.ai’s</a:t>
            </a:r>
            <a:r>
              <a:rPr lang="en-US" sz="1100" dirty="0">
                <a:solidFill>
                  <a:schemeClr val="dk1"/>
                </a:solidFill>
                <a:latin typeface="Libre Franklin"/>
                <a:ea typeface="Libre Franklin"/>
                <a:cs typeface="Libre Franklin"/>
                <a:sym typeface="Libre Franklin"/>
              </a:rPr>
              <a:t> market share within Top-20 US Healthcare Payers</a:t>
            </a:r>
            <a:endParaRPr sz="1100" dirty="0">
              <a:solidFill>
                <a:schemeClr val="dk1"/>
              </a:solidFill>
              <a:latin typeface="Libre Franklin"/>
              <a:ea typeface="Libre Franklin"/>
              <a:cs typeface="Libre Franklin"/>
              <a:sym typeface="Libre Franklin"/>
            </a:endParaRPr>
          </a:p>
          <a:p>
            <a:pPr marL="342900" lvl="0" indent="-234950" algn="l" rtl="0">
              <a:lnSpc>
                <a:spcPct val="115000"/>
              </a:lnSpc>
              <a:spcBef>
                <a:spcPts val="0"/>
              </a:spcBef>
              <a:spcAft>
                <a:spcPts val="0"/>
              </a:spcAft>
              <a:buClr>
                <a:schemeClr val="dk1"/>
              </a:buClr>
              <a:buSzPts val="1100"/>
              <a:buFont typeface="Libre Franklin"/>
              <a:buChar char="●"/>
            </a:pPr>
            <a:r>
              <a:rPr lang="en-US" sz="1100" dirty="0">
                <a:solidFill>
                  <a:schemeClr val="dk1"/>
                </a:solidFill>
                <a:latin typeface="Libre Franklin"/>
                <a:ea typeface="Libre Franklin"/>
                <a:cs typeface="Libre Franklin"/>
                <a:sym typeface="Libre Franklin"/>
              </a:rPr>
              <a:t>Partner with PwC, Mphasis, TCS, Cognizant, Cap Gemini, and Genpact to grow </a:t>
            </a:r>
            <a:r>
              <a:rPr lang="en-US" sz="1100" dirty="0" err="1">
                <a:solidFill>
                  <a:schemeClr val="dk1"/>
                </a:solidFill>
                <a:latin typeface="Libre Franklin"/>
                <a:ea typeface="Libre Franklin"/>
                <a:cs typeface="Libre Franklin"/>
                <a:sym typeface="Libre Franklin"/>
              </a:rPr>
              <a:t>Kore.ai’s</a:t>
            </a:r>
            <a:r>
              <a:rPr lang="en-US" sz="1100" dirty="0">
                <a:solidFill>
                  <a:schemeClr val="dk1"/>
                </a:solidFill>
                <a:latin typeface="Libre Franklin"/>
                <a:ea typeface="Libre Franklin"/>
                <a:cs typeface="Libre Franklin"/>
                <a:sym typeface="Libre Franklin"/>
              </a:rPr>
              <a:t> market share within Top-39 US Pharmaceutical Manufacturers</a:t>
            </a:r>
            <a:endParaRPr sz="1100" dirty="0">
              <a:solidFill>
                <a:schemeClr val="dk1"/>
              </a:solidFill>
              <a:latin typeface="Libre Franklin"/>
              <a:ea typeface="Libre Franklin"/>
              <a:cs typeface="Libre Franklin"/>
              <a:sym typeface="Libre Franklin"/>
            </a:endParaRPr>
          </a:p>
          <a:p>
            <a:pPr marL="0" lvl="0" indent="0" algn="just" rtl="0">
              <a:lnSpc>
                <a:spcPct val="115000"/>
              </a:lnSpc>
              <a:spcBef>
                <a:spcPts val="1000"/>
              </a:spcBef>
              <a:spcAft>
                <a:spcPts val="1000"/>
              </a:spcAft>
              <a:buNone/>
            </a:pPr>
            <a:r>
              <a:rPr lang="en-US" sz="1200" b="1" dirty="0">
                <a:solidFill>
                  <a:schemeClr val="dk1"/>
                </a:solidFill>
                <a:latin typeface="Libre Franklin"/>
                <a:ea typeface="Libre Franklin"/>
                <a:cs typeface="Libre Franklin"/>
                <a:sym typeface="Libre Franklin"/>
              </a:rPr>
              <a:t>Our combined efforts will </a:t>
            </a:r>
            <a:r>
              <a:rPr lang="en-US" sz="1200" b="1" dirty="0">
                <a:solidFill>
                  <a:srgbClr val="222222"/>
                </a:solidFill>
                <a:latin typeface="Libre Franklin"/>
                <a:ea typeface="Libre Franklin"/>
                <a:cs typeface="Libre Franklin"/>
                <a:sym typeface="Libre Franklin"/>
              </a:rPr>
              <a:t>initially focus on the following segments:</a:t>
            </a:r>
            <a:endParaRPr dirty="0">
              <a:latin typeface="Libre Franklin"/>
              <a:ea typeface="Libre Franklin"/>
              <a:cs typeface="Libre Franklin"/>
              <a:sym typeface="Libre Franklin"/>
            </a:endParaRPr>
          </a:p>
        </p:txBody>
      </p:sp>
      <p:graphicFrame>
        <p:nvGraphicFramePr>
          <p:cNvPr id="1093" name="Google Shape;1093;p140"/>
          <p:cNvGraphicFramePr/>
          <p:nvPr/>
        </p:nvGraphicFramePr>
        <p:xfrm>
          <a:off x="270169" y="2858231"/>
          <a:ext cx="8623800" cy="623575"/>
        </p:xfrm>
        <a:graphic>
          <a:graphicData uri="http://schemas.openxmlformats.org/drawingml/2006/table">
            <a:tbl>
              <a:tblPr>
                <a:noFill/>
                <a:tableStyleId>{3C3752D3-7007-4619-8BD5-21C976008903}</a:tableStyleId>
              </a:tblPr>
              <a:tblGrid>
                <a:gridCol w="1437300">
                  <a:extLst>
                    <a:ext uri="{9D8B030D-6E8A-4147-A177-3AD203B41FA5}">
                      <a16:colId xmlns:a16="http://schemas.microsoft.com/office/drawing/2014/main" val="20000"/>
                    </a:ext>
                  </a:extLst>
                </a:gridCol>
                <a:gridCol w="1437300">
                  <a:extLst>
                    <a:ext uri="{9D8B030D-6E8A-4147-A177-3AD203B41FA5}">
                      <a16:colId xmlns:a16="http://schemas.microsoft.com/office/drawing/2014/main" val="20001"/>
                    </a:ext>
                  </a:extLst>
                </a:gridCol>
                <a:gridCol w="1437300">
                  <a:extLst>
                    <a:ext uri="{9D8B030D-6E8A-4147-A177-3AD203B41FA5}">
                      <a16:colId xmlns:a16="http://schemas.microsoft.com/office/drawing/2014/main" val="20002"/>
                    </a:ext>
                  </a:extLst>
                </a:gridCol>
                <a:gridCol w="1437300">
                  <a:extLst>
                    <a:ext uri="{9D8B030D-6E8A-4147-A177-3AD203B41FA5}">
                      <a16:colId xmlns:a16="http://schemas.microsoft.com/office/drawing/2014/main" val="20003"/>
                    </a:ext>
                  </a:extLst>
                </a:gridCol>
                <a:gridCol w="1437300">
                  <a:extLst>
                    <a:ext uri="{9D8B030D-6E8A-4147-A177-3AD203B41FA5}">
                      <a16:colId xmlns:a16="http://schemas.microsoft.com/office/drawing/2014/main" val="20004"/>
                    </a:ext>
                  </a:extLst>
                </a:gridCol>
                <a:gridCol w="1437300">
                  <a:extLst>
                    <a:ext uri="{9D8B030D-6E8A-4147-A177-3AD203B41FA5}">
                      <a16:colId xmlns:a16="http://schemas.microsoft.com/office/drawing/2014/main" val="20005"/>
                    </a:ext>
                  </a:extLst>
                </a:gridCol>
              </a:tblGrid>
              <a:tr h="623575">
                <a:tc>
                  <a:txBody>
                    <a:bodyPr/>
                    <a:lstStyle/>
                    <a:p>
                      <a:pPr marL="0" lvl="0" indent="0" algn="ctr" rtl="0">
                        <a:spcBef>
                          <a:spcPts val="0"/>
                        </a:spcBef>
                        <a:spcAft>
                          <a:spcPts val="0"/>
                        </a:spcAft>
                        <a:buNone/>
                      </a:pPr>
                      <a:r>
                        <a:rPr lang="en-US" sz="800" b="1">
                          <a:solidFill>
                            <a:srgbClr val="FEFEFE"/>
                          </a:solidFill>
                        </a:rPr>
                        <a:t>Providers, Hospitals and Integrated Delivery Networks</a:t>
                      </a:r>
                      <a:endParaRPr sz="800" b="1">
                        <a:solidFill>
                          <a:srgbClr val="FEFEFE"/>
                        </a:solidFill>
                      </a:endParaRPr>
                    </a:p>
                  </a:txBody>
                  <a:tcPr marL="68575" marR="68575" marT="68575" marB="68575" anchor="ctr">
                    <a:solidFill>
                      <a:srgbClr val="B4A7D6"/>
                    </a:solidFill>
                  </a:tcPr>
                </a:tc>
                <a:tc>
                  <a:txBody>
                    <a:bodyPr/>
                    <a:lstStyle/>
                    <a:p>
                      <a:pPr marL="0" lvl="0" indent="0" algn="ctr" rtl="0">
                        <a:spcBef>
                          <a:spcPts val="0"/>
                        </a:spcBef>
                        <a:spcAft>
                          <a:spcPts val="0"/>
                        </a:spcAft>
                        <a:buNone/>
                      </a:pPr>
                      <a:r>
                        <a:rPr lang="en-US" sz="800" b="1">
                          <a:solidFill>
                            <a:srgbClr val="FEFEFE"/>
                          </a:solidFill>
                        </a:rPr>
                        <a:t>Accountable Care,  Where Quality is Tied to Reimbursement</a:t>
                      </a:r>
                      <a:endParaRPr sz="800" b="1">
                        <a:solidFill>
                          <a:srgbClr val="FEFEFE"/>
                        </a:solidFill>
                      </a:endParaRPr>
                    </a:p>
                  </a:txBody>
                  <a:tcPr marL="68575" marR="68575" marT="68575" marB="68575" anchor="ctr">
                    <a:solidFill>
                      <a:srgbClr val="8E7CC3"/>
                    </a:solidFill>
                  </a:tcPr>
                </a:tc>
                <a:tc>
                  <a:txBody>
                    <a:bodyPr/>
                    <a:lstStyle/>
                    <a:p>
                      <a:pPr marL="0" lvl="0" indent="0" algn="ctr" rtl="0">
                        <a:spcBef>
                          <a:spcPts val="0"/>
                        </a:spcBef>
                        <a:spcAft>
                          <a:spcPts val="0"/>
                        </a:spcAft>
                        <a:buNone/>
                      </a:pPr>
                      <a:r>
                        <a:rPr lang="en-US" sz="800" b="1">
                          <a:solidFill>
                            <a:srgbClr val="FEFEFE"/>
                          </a:solidFill>
                        </a:rPr>
                        <a:t>Ambulatory,</a:t>
                      </a:r>
                      <a:endParaRPr sz="800" b="1">
                        <a:solidFill>
                          <a:srgbClr val="FEFEFE"/>
                        </a:solidFill>
                      </a:endParaRPr>
                    </a:p>
                    <a:p>
                      <a:pPr marL="0" lvl="0" indent="0" algn="ctr" rtl="0">
                        <a:spcBef>
                          <a:spcPts val="0"/>
                        </a:spcBef>
                        <a:spcAft>
                          <a:spcPts val="0"/>
                        </a:spcAft>
                        <a:buNone/>
                      </a:pPr>
                      <a:r>
                        <a:rPr lang="en-US" sz="800" b="1">
                          <a:solidFill>
                            <a:srgbClr val="FEFEFE"/>
                          </a:solidFill>
                        </a:rPr>
                        <a:t>Often the Highest Priority</a:t>
                      </a:r>
                      <a:endParaRPr sz="800" b="1">
                        <a:solidFill>
                          <a:srgbClr val="FEFEFE"/>
                        </a:solidFill>
                      </a:endParaRPr>
                    </a:p>
                  </a:txBody>
                  <a:tcPr marL="68575" marR="68575" marT="68575" marB="68575" anchor="ctr">
                    <a:solidFill>
                      <a:srgbClr val="674EA7"/>
                    </a:solidFill>
                  </a:tcPr>
                </a:tc>
                <a:tc>
                  <a:txBody>
                    <a:bodyPr/>
                    <a:lstStyle/>
                    <a:p>
                      <a:pPr marL="0" lvl="0" indent="0" algn="ctr" rtl="0">
                        <a:spcBef>
                          <a:spcPts val="0"/>
                        </a:spcBef>
                        <a:spcAft>
                          <a:spcPts val="0"/>
                        </a:spcAft>
                        <a:buNone/>
                      </a:pPr>
                      <a:r>
                        <a:rPr lang="en-US" sz="800" b="1">
                          <a:solidFill>
                            <a:srgbClr val="FEFEFE"/>
                          </a:solidFill>
                        </a:rPr>
                        <a:t>Acute Emergent</a:t>
                      </a:r>
                      <a:endParaRPr sz="800" b="1">
                        <a:solidFill>
                          <a:srgbClr val="FEFEFE"/>
                        </a:solidFill>
                      </a:endParaRPr>
                    </a:p>
                  </a:txBody>
                  <a:tcPr marL="68575" marR="68575" marT="68575" marB="68575" anchor="ctr">
                    <a:solidFill>
                      <a:srgbClr val="351C75"/>
                    </a:solidFill>
                  </a:tcPr>
                </a:tc>
                <a:tc>
                  <a:txBody>
                    <a:bodyPr/>
                    <a:lstStyle/>
                    <a:p>
                      <a:pPr marL="0" lvl="0" indent="0" algn="ctr" rtl="0">
                        <a:spcBef>
                          <a:spcPts val="0"/>
                        </a:spcBef>
                        <a:spcAft>
                          <a:spcPts val="0"/>
                        </a:spcAft>
                        <a:buNone/>
                      </a:pPr>
                      <a:r>
                        <a:rPr lang="en-US" sz="800" b="1">
                          <a:solidFill>
                            <a:srgbClr val="FEFEFE"/>
                          </a:solidFill>
                        </a:rPr>
                        <a:t>Post-Acute for Recovery At-Home or Rehab Facilities</a:t>
                      </a:r>
                      <a:endParaRPr sz="800" b="1">
                        <a:solidFill>
                          <a:srgbClr val="FEFEFE"/>
                        </a:solidFill>
                      </a:endParaRPr>
                    </a:p>
                  </a:txBody>
                  <a:tcPr marL="68575" marR="68575" marT="68575" marB="68575" anchor="ctr">
                    <a:solidFill>
                      <a:srgbClr val="20124D"/>
                    </a:solidFill>
                  </a:tcPr>
                </a:tc>
                <a:tc>
                  <a:txBody>
                    <a:bodyPr/>
                    <a:lstStyle/>
                    <a:p>
                      <a:pPr marL="0" lvl="0" indent="0" algn="ctr" rtl="0">
                        <a:spcBef>
                          <a:spcPts val="0"/>
                        </a:spcBef>
                        <a:spcAft>
                          <a:spcPts val="0"/>
                        </a:spcAft>
                        <a:buNone/>
                      </a:pPr>
                      <a:r>
                        <a:rPr lang="en-US" sz="800" b="1">
                          <a:solidFill>
                            <a:srgbClr val="FEFEFE"/>
                          </a:solidFill>
                        </a:rPr>
                        <a:t>Home and Telehealth</a:t>
                      </a:r>
                      <a:endParaRPr sz="800" b="1">
                        <a:solidFill>
                          <a:srgbClr val="FEFEFE"/>
                        </a:solidFill>
                      </a:endParaRPr>
                    </a:p>
                  </a:txBody>
                  <a:tcPr marL="68575" marR="68575" marT="68575" marB="68575" anchor="ctr">
                    <a:solidFill>
                      <a:srgbClr val="0C0C0C"/>
                    </a:solidFill>
                  </a:tcPr>
                </a:tc>
                <a:extLst>
                  <a:ext uri="{0D108BD9-81ED-4DB2-BD59-A6C34878D82A}">
                    <a16:rowId xmlns:a16="http://schemas.microsoft.com/office/drawing/2014/main" val="10000"/>
                  </a:ext>
                </a:extLst>
              </a:tr>
            </a:tbl>
          </a:graphicData>
        </a:graphic>
      </p:graphicFrame>
      <p:graphicFrame>
        <p:nvGraphicFramePr>
          <p:cNvPr id="1094" name="Google Shape;1094;p140"/>
          <p:cNvGraphicFramePr/>
          <p:nvPr/>
        </p:nvGraphicFramePr>
        <p:xfrm>
          <a:off x="270169" y="3493256"/>
          <a:ext cx="8623800" cy="624830"/>
        </p:xfrm>
        <a:graphic>
          <a:graphicData uri="http://schemas.openxmlformats.org/drawingml/2006/table">
            <a:tbl>
              <a:tblPr>
                <a:noFill/>
                <a:tableStyleId>{3C3752D3-7007-4619-8BD5-21C976008903}</a:tableStyleId>
              </a:tblPr>
              <a:tblGrid>
                <a:gridCol w="1437300">
                  <a:extLst>
                    <a:ext uri="{9D8B030D-6E8A-4147-A177-3AD203B41FA5}">
                      <a16:colId xmlns:a16="http://schemas.microsoft.com/office/drawing/2014/main" val="20000"/>
                    </a:ext>
                  </a:extLst>
                </a:gridCol>
                <a:gridCol w="1437300">
                  <a:extLst>
                    <a:ext uri="{9D8B030D-6E8A-4147-A177-3AD203B41FA5}">
                      <a16:colId xmlns:a16="http://schemas.microsoft.com/office/drawing/2014/main" val="20001"/>
                    </a:ext>
                  </a:extLst>
                </a:gridCol>
                <a:gridCol w="1437300">
                  <a:extLst>
                    <a:ext uri="{9D8B030D-6E8A-4147-A177-3AD203B41FA5}">
                      <a16:colId xmlns:a16="http://schemas.microsoft.com/office/drawing/2014/main" val="20002"/>
                    </a:ext>
                  </a:extLst>
                </a:gridCol>
                <a:gridCol w="1437300">
                  <a:extLst>
                    <a:ext uri="{9D8B030D-6E8A-4147-A177-3AD203B41FA5}">
                      <a16:colId xmlns:a16="http://schemas.microsoft.com/office/drawing/2014/main" val="20003"/>
                    </a:ext>
                  </a:extLst>
                </a:gridCol>
                <a:gridCol w="1437300">
                  <a:extLst>
                    <a:ext uri="{9D8B030D-6E8A-4147-A177-3AD203B41FA5}">
                      <a16:colId xmlns:a16="http://schemas.microsoft.com/office/drawing/2014/main" val="20004"/>
                    </a:ext>
                  </a:extLst>
                </a:gridCol>
                <a:gridCol w="1437300">
                  <a:extLst>
                    <a:ext uri="{9D8B030D-6E8A-4147-A177-3AD203B41FA5}">
                      <a16:colId xmlns:a16="http://schemas.microsoft.com/office/drawing/2014/main" val="20005"/>
                    </a:ext>
                  </a:extLst>
                </a:gridCol>
              </a:tblGrid>
              <a:tr h="285750">
                <a:tc>
                  <a:txBody>
                    <a:bodyPr/>
                    <a:lstStyle/>
                    <a:p>
                      <a:pPr marL="0" lvl="0" indent="0" algn="ctr" rtl="0">
                        <a:spcBef>
                          <a:spcPts val="0"/>
                        </a:spcBef>
                        <a:spcAft>
                          <a:spcPts val="0"/>
                        </a:spcAft>
                        <a:buNone/>
                      </a:pPr>
                      <a:r>
                        <a:rPr lang="en-US" sz="800" b="1">
                          <a:solidFill>
                            <a:srgbClr val="FEFEFE"/>
                          </a:solidFill>
                        </a:rPr>
                        <a:t>Government Payers</a:t>
                      </a:r>
                      <a:endParaRPr sz="800" b="1">
                        <a:solidFill>
                          <a:srgbClr val="FEFEFE"/>
                        </a:solidFill>
                      </a:endParaRPr>
                    </a:p>
                    <a:p>
                      <a:pPr marL="0" lvl="0" indent="0" algn="ctr" rtl="0">
                        <a:spcBef>
                          <a:spcPts val="0"/>
                        </a:spcBef>
                        <a:spcAft>
                          <a:spcPts val="0"/>
                        </a:spcAft>
                        <a:buNone/>
                      </a:pPr>
                      <a:r>
                        <a:rPr lang="en-US" sz="800" b="1">
                          <a:solidFill>
                            <a:srgbClr val="FEFEFE"/>
                          </a:solidFill>
                        </a:rPr>
                        <a:t>Medicare Advantage</a:t>
                      </a:r>
                      <a:endParaRPr sz="800" b="1">
                        <a:solidFill>
                          <a:srgbClr val="FEFEFE"/>
                        </a:solidFill>
                      </a:endParaRPr>
                    </a:p>
                    <a:p>
                      <a:pPr marL="0" lvl="0" indent="0" algn="ctr" rtl="0">
                        <a:spcBef>
                          <a:spcPts val="0"/>
                        </a:spcBef>
                        <a:spcAft>
                          <a:spcPts val="0"/>
                        </a:spcAft>
                        <a:buNone/>
                      </a:pPr>
                      <a:r>
                        <a:rPr lang="en-US" sz="800" b="1">
                          <a:solidFill>
                            <a:srgbClr val="FEFEFE"/>
                          </a:solidFill>
                        </a:rPr>
                        <a:t>Managed Medicaid</a:t>
                      </a:r>
                      <a:endParaRPr sz="800" b="1">
                        <a:solidFill>
                          <a:srgbClr val="FEFEFE"/>
                        </a:solidFill>
                      </a:endParaRPr>
                    </a:p>
                  </a:txBody>
                  <a:tcPr marL="68575" marR="68575" marT="68575" marB="68575" anchor="ctr">
                    <a:solidFill>
                      <a:srgbClr val="B4A7D6"/>
                    </a:solidFill>
                  </a:tcPr>
                </a:tc>
                <a:tc>
                  <a:txBody>
                    <a:bodyPr/>
                    <a:lstStyle/>
                    <a:p>
                      <a:pPr marL="0" lvl="0" indent="0" algn="ctr" rtl="0">
                        <a:spcBef>
                          <a:spcPts val="0"/>
                        </a:spcBef>
                        <a:spcAft>
                          <a:spcPts val="0"/>
                        </a:spcAft>
                        <a:buNone/>
                      </a:pPr>
                      <a:r>
                        <a:rPr lang="en-US" sz="800" b="1">
                          <a:solidFill>
                            <a:srgbClr val="FEFEFE"/>
                          </a:solidFill>
                        </a:rPr>
                        <a:t>Commercial Payers</a:t>
                      </a:r>
                      <a:endParaRPr sz="800" b="1">
                        <a:solidFill>
                          <a:srgbClr val="FEFEFE"/>
                        </a:solidFill>
                      </a:endParaRPr>
                    </a:p>
                    <a:p>
                      <a:pPr marL="0" lvl="0" indent="0" algn="ctr" rtl="0">
                        <a:spcBef>
                          <a:spcPts val="0"/>
                        </a:spcBef>
                        <a:spcAft>
                          <a:spcPts val="0"/>
                        </a:spcAft>
                        <a:buNone/>
                      </a:pPr>
                      <a:r>
                        <a:rPr lang="en-US" sz="800" b="1">
                          <a:solidFill>
                            <a:srgbClr val="FEFEFE"/>
                          </a:solidFill>
                        </a:rPr>
                        <a:t>Fully Insured</a:t>
                      </a:r>
                      <a:endParaRPr sz="800" b="1">
                        <a:solidFill>
                          <a:srgbClr val="FEFEFE"/>
                        </a:solidFill>
                      </a:endParaRPr>
                    </a:p>
                    <a:p>
                      <a:pPr marL="0" lvl="0" indent="0" algn="ctr" rtl="0">
                        <a:spcBef>
                          <a:spcPts val="0"/>
                        </a:spcBef>
                        <a:spcAft>
                          <a:spcPts val="0"/>
                        </a:spcAft>
                        <a:buNone/>
                      </a:pPr>
                      <a:r>
                        <a:rPr lang="en-US" sz="800" b="1">
                          <a:solidFill>
                            <a:srgbClr val="FEFEFE"/>
                          </a:solidFill>
                        </a:rPr>
                        <a:t>Self Funded</a:t>
                      </a:r>
                      <a:endParaRPr sz="800" b="1">
                        <a:solidFill>
                          <a:srgbClr val="FEFEFE"/>
                        </a:solidFill>
                      </a:endParaRPr>
                    </a:p>
                    <a:p>
                      <a:pPr marL="0" lvl="0" indent="0" algn="ctr" rtl="0">
                        <a:spcBef>
                          <a:spcPts val="0"/>
                        </a:spcBef>
                        <a:spcAft>
                          <a:spcPts val="0"/>
                        </a:spcAft>
                        <a:buNone/>
                      </a:pPr>
                      <a:r>
                        <a:rPr lang="en-US" sz="800" b="1">
                          <a:solidFill>
                            <a:srgbClr val="FEFEFE"/>
                          </a:solidFill>
                        </a:rPr>
                        <a:t>ACA</a:t>
                      </a:r>
                      <a:endParaRPr sz="800" b="1">
                        <a:solidFill>
                          <a:srgbClr val="FEFEFE"/>
                        </a:solidFill>
                      </a:endParaRPr>
                    </a:p>
                  </a:txBody>
                  <a:tcPr marL="68575" marR="68575" marT="68575" marB="68575" anchor="ctr">
                    <a:solidFill>
                      <a:srgbClr val="8E7CC3"/>
                    </a:solidFill>
                  </a:tcPr>
                </a:tc>
                <a:tc>
                  <a:txBody>
                    <a:bodyPr/>
                    <a:lstStyle/>
                    <a:p>
                      <a:pPr marL="0" lvl="0" indent="0" algn="ctr" rtl="0">
                        <a:spcBef>
                          <a:spcPts val="0"/>
                        </a:spcBef>
                        <a:spcAft>
                          <a:spcPts val="0"/>
                        </a:spcAft>
                        <a:buNone/>
                      </a:pPr>
                      <a:r>
                        <a:rPr lang="en-US" sz="800" b="1">
                          <a:solidFill>
                            <a:srgbClr val="FEFEFE"/>
                          </a:solidFill>
                        </a:rPr>
                        <a:t>Broker Solutions</a:t>
                      </a:r>
                      <a:endParaRPr sz="800" b="1">
                        <a:solidFill>
                          <a:srgbClr val="FEFEFE"/>
                        </a:solidFill>
                      </a:endParaRPr>
                    </a:p>
                    <a:p>
                      <a:pPr marL="0" lvl="0" indent="0" algn="ctr" rtl="0">
                        <a:spcBef>
                          <a:spcPts val="0"/>
                        </a:spcBef>
                        <a:spcAft>
                          <a:spcPts val="0"/>
                        </a:spcAft>
                        <a:buNone/>
                      </a:pPr>
                      <a:r>
                        <a:rPr lang="en-US" sz="800" b="1">
                          <a:solidFill>
                            <a:srgbClr val="FEFEFE"/>
                          </a:solidFill>
                        </a:rPr>
                        <a:t>Enrollment</a:t>
                      </a:r>
                      <a:endParaRPr sz="800" b="1">
                        <a:solidFill>
                          <a:srgbClr val="FEFEFE"/>
                        </a:solidFill>
                      </a:endParaRPr>
                    </a:p>
                    <a:p>
                      <a:pPr marL="0" lvl="0" indent="0" algn="ctr" rtl="0">
                        <a:spcBef>
                          <a:spcPts val="0"/>
                        </a:spcBef>
                        <a:spcAft>
                          <a:spcPts val="0"/>
                        </a:spcAft>
                        <a:buNone/>
                      </a:pPr>
                      <a:r>
                        <a:rPr lang="en-US" sz="800" b="1">
                          <a:solidFill>
                            <a:srgbClr val="FEFEFE"/>
                          </a:solidFill>
                        </a:rPr>
                        <a:t>Commercial</a:t>
                      </a:r>
                      <a:endParaRPr sz="800" b="1">
                        <a:solidFill>
                          <a:srgbClr val="FEFEFE"/>
                        </a:solidFill>
                      </a:endParaRPr>
                    </a:p>
                    <a:p>
                      <a:pPr marL="0" lvl="0" indent="0" algn="ctr" rtl="0">
                        <a:spcBef>
                          <a:spcPts val="0"/>
                        </a:spcBef>
                        <a:spcAft>
                          <a:spcPts val="0"/>
                        </a:spcAft>
                        <a:buNone/>
                      </a:pPr>
                      <a:r>
                        <a:rPr lang="en-US" sz="800" b="1">
                          <a:solidFill>
                            <a:srgbClr val="FEFEFE"/>
                          </a:solidFill>
                        </a:rPr>
                        <a:t>MA</a:t>
                      </a:r>
                      <a:endParaRPr sz="800" b="1">
                        <a:solidFill>
                          <a:srgbClr val="FEFEFE"/>
                        </a:solidFill>
                      </a:endParaRPr>
                    </a:p>
                  </a:txBody>
                  <a:tcPr marL="68575" marR="68575" marT="68575" marB="68575" anchor="ctr">
                    <a:solidFill>
                      <a:srgbClr val="674EA7"/>
                    </a:solidFill>
                  </a:tcPr>
                </a:tc>
                <a:tc>
                  <a:txBody>
                    <a:bodyPr/>
                    <a:lstStyle/>
                    <a:p>
                      <a:pPr marL="0" lvl="0" indent="0" algn="ctr" rtl="0">
                        <a:spcBef>
                          <a:spcPts val="0"/>
                        </a:spcBef>
                        <a:spcAft>
                          <a:spcPts val="0"/>
                        </a:spcAft>
                        <a:buNone/>
                      </a:pPr>
                      <a:r>
                        <a:rPr lang="en-US" sz="800" b="1">
                          <a:solidFill>
                            <a:srgbClr val="FEFEFE"/>
                          </a:solidFill>
                        </a:rPr>
                        <a:t>Third Party Administrators</a:t>
                      </a:r>
                      <a:endParaRPr sz="800" b="1">
                        <a:solidFill>
                          <a:srgbClr val="FEFEFE"/>
                        </a:solidFill>
                      </a:endParaRPr>
                    </a:p>
                  </a:txBody>
                  <a:tcPr marL="68575" marR="68575" marT="68575" marB="68575" anchor="ctr">
                    <a:solidFill>
                      <a:srgbClr val="351C75"/>
                    </a:solidFill>
                  </a:tcPr>
                </a:tc>
                <a:tc>
                  <a:txBody>
                    <a:bodyPr/>
                    <a:lstStyle/>
                    <a:p>
                      <a:pPr marL="0" lvl="0" indent="0" algn="ctr" rtl="0">
                        <a:spcBef>
                          <a:spcPts val="0"/>
                        </a:spcBef>
                        <a:spcAft>
                          <a:spcPts val="0"/>
                        </a:spcAft>
                        <a:buNone/>
                      </a:pPr>
                      <a:r>
                        <a:rPr lang="en-US" sz="800" b="1">
                          <a:solidFill>
                            <a:srgbClr val="FEFEFE"/>
                          </a:solidFill>
                        </a:rPr>
                        <a:t>Pharmacy Benefits Management</a:t>
                      </a:r>
                      <a:endParaRPr sz="800" b="1">
                        <a:solidFill>
                          <a:srgbClr val="FEFEFE"/>
                        </a:solidFill>
                      </a:endParaRPr>
                    </a:p>
                    <a:p>
                      <a:pPr marL="0" lvl="0" indent="0" algn="ctr" rtl="0">
                        <a:spcBef>
                          <a:spcPts val="0"/>
                        </a:spcBef>
                        <a:spcAft>
                          <a:spcPts val="0"/>
                        </a:spcAft>
                        <a:buNone/>
                      </a:pPr>
                      <a:r>
                        <a:rPr lang="en-US" sz="800" b="1">
                          <a:solidFill>
                            <a:srgbClr val="FEFEFE"/>
                          </a:solidFill>
                        </a:rPr>
                        <a:t>Specialty &amp; </a:t>
                      </a:r>
                      <a:endParaRPr sz="800" b="1">
                        <a:solidFill>
                          <a:srgbClr val="FEFEFE"/>
                        </a:solidFill>
                      </a:endParaRPr>
                    </a:p>
                    <a:p>
                      <a:pPr marL="0" lvl="0" indent="0" algn="ctr" rtl="0">
                        <a:spcBef>
                          <a:spcPts val="0"/>
                        </a:spcBef>
                        <a:spcAft>
                          <a:spcPts val="0"/>
                        </a:spcAft>
                        <a:buNone/>
                      </a:pPr>
                      <a:r>
                        <a:rPr lang="en-US" sz="800" b="1">
                          <a:solidFill>
                            <a:srgbClr val="FEFEFE"/>
                          </a:solidFill>
                        </a:rPr>
                        <a:t>Retail</a:t>
                      </a:r>
                      <a:endParaRPr sz="800" b="1">
                        <a:solidFill>
                          <a:srgbClr val="FEFEFE"/>
                        </a:solidFill>
                      </a:endParaRPr>
                    </a:p>
                  </a:txBody>
                  <a:tcPr marL="68575" marR="68575" marT="68575" marB="68575" anchor="ctr">
                    <a:solidFill>
                      <a:srgbClr val="20124D"/>
                    </a:solidFill>
                  </a:tcPr>
                </a:tc>
                <a:tc>
                  <a:txBody>
                    <a:bodyPr/>
                    <a:lstStyle/>
                    <a:p>
                      <a:pPr marL="0" lvl="0" indent="0" algn="ctr" rtl="0">
                        <a:spcBef>
                          <a:spcPts val="0"/>
                        </a:spcBef>
                        <a:spcAft>
                          <a:spcPts val="0"/>
                        </a:spcAft>
                        <a:buNone/>
                      </a:pPr>
                      <a:r>
                        <a:rPr lang="en-US" sz="800" b="1">
                          <a:solidFill>
                            <a:srgbClr val="FEFEFE"/>
                          </a:solidFill>
                        </a:rPr>
                        <a:t>Behavioral Health Management</a:t>
                      </a:r>
                      <a:endParaRPr sz="800" b="1">
                        <a:solidFill>
                          <a:srgbClr val="FEFEFE"/>
                        </a:solidFill>
                      </a:endParaRPr>
                    </a:p>
                    <a:p>
                      <a:pPr marL="0" lvl="0" indent="0" algn="ctr" rtl="0">
                        <a:spcBef>
                          <a:spcPts val="0"/>
                        </a:spcBef>
                        <a:spcAft>
                          <a:spcPts val="0"/>
                        </a:spcAft>
                        <a:buNone/>
                      </a:pPr>
                      <a:r>
                        <a:rPr lang="en-US" sz="800" b="1">
                          <a:solidFill>
                            <a:srgbClr val="FEFEFE"/>
                          </a:solidFill>
                        </a:rPr>
                        <a:t>Ambulatory</a:t>
                      </a:r>
                      <a:endParaRPr sz="800" b="1">
                        <a:solidFill>
                          <a:srgbClr val="FEFEFE"/>
                        </a:solidFill>
                      </a:endParaRPr>
                    </a:p>
                    <a:p>
                      <a:pPr marL="0" lvl="0" indent="0" algn="ctr" rtl="0">
                        <a:spcBef>
                          <a:spcPts val="0"/>
                        </a:spcBef>
                        <a:spcAft>
                          <a:spcPts val="0"/>
                        </a:spcAft>
                        <a:buNone/>
                      </a:pPr>
                      <a:r>
                        <a:rPr lang="en-US" sz="800" b="1">
                          <a:solidFill>
                            <a:srgbClr val="FEFEFE"/>
                          </a:solidFill>
                        </a:rPr>
                        <a:t>Inpatient</a:t>
                      </a:r>
                      <a:endParaRPr sz="800" b="1">
                        <a:solidFill>
                          <a:srgbClr val="FEFEFE"/>
                        </a:solidFill>
                      </a:endParaRPr>
                    </a:p>
                  </a:txBody>
                  <a:tcPr marL="68575" marR="68575" marT="68575" marB="68575" anchor="ctr">
                    <a:solidFill>
                      <a:srgbClr val="0C0C0C"/>
                    </a:solidFill>
                  </a:tcPr>
                </a:tc>
                <a:extLst>
                  <a:ext uri="{0D108BD9-81ED-4DB2-BD59-A6C34878D82A}">
                    <a16:rowId xmlns:a16="http://schemas.microsoft.com/office/drawing/2014/main" val="10000"/>
                  </a:ext>
                </a:extLst>
              </a:tr>
            </a:tbl>
          </a:graphicData>
        </a:graphic>
      </p:graphicFrame>
      <p:graphicFrame>
        <p:nvGraphicFramePr>
          <p:cNvPr id="1095" name="Google Shape;1095;p140"/>
          <p:cNvGraphicFramePr/>
          <p:nvPr/>
        </p:nvGraphicFramePr>
        <p:xfrm>
          <a:off x="270169" y="4121906"/>
          <a:ext cx="8623800" cy="689425"/>
        </p:xfrm>
        <a:graphic>
          <a:graphicData uri="http://schemas.openxmlformats.org/drawingml/2006/table">
            <a:tbl>
              <a:tblPr>
                <a:noFill/>
                <a:tableStyleId>{3C3752D3-7007-4619-8BD5-21C976008903}</a:tableStyleId>
              </a:tblPr>
              <a:tblGrid>
                <a:gridCol w="1437300">
                  <a:extLst>
                    <a:ext uri="{9D8B030D-6E8A-4147-A177-3AD203B41FA5}">
                      <a16:colId xmlns:a16="http://schemas.microsoft.com/office/drawing/2014/main" val="20000"/>
                    </a:ext>
                  </a:extLst>
                </a:gridCol>
                <a:gridCol w="1437300">
                  <a:extLst>
                    <a:ext uri="{9D8B030D-6E8A-4147-A177-3AD203B41FA5}">
                      <a16:colId xmlns:a16="http://schemas.microsoft.com/office/drawing/2014/main" val="20001"/>
                    </a:ext>
                  </a:extLst>
                </a:gridCol>
                <a:gridCol w="1437300">
                  <a:extLst>
                    <a:ext uri="{9D8B030D-6E8A-4147-A177-3AD203B41FA5}">
                      <a16:colId xmlns:a16="http://schemas.microsoft.com/office/drawing/2014/main" val="20002"/>
                    </a:ext>
                  </a:extLst>
                </a:gridCol>
                <a:gridCol w="1437300">
                  <a:extLst>
                    <a:ext uri="{9D8B030D-6E8A-4147-A177-3AD203B41FA5}">
                      <a16:colId xmlns:a16="http://schemas.microsoft.com/office/drawing/2014/main" val="20003"/>
                    </a:ext>
                  </a:extLst>
                </a:gridCol>
                <a:gridCol w="1437300">
                  <a:extLst>
                    <a:ext uri="{9D8B030D-6E8A-4147-A177-3AD203B41FA5}">
                      <a16:colId xmlns:a16="http://schemas.microsoft.com/office/drawing/2014/main" val="20004"/>
                    </a:ext>
                  </a:extLst>
                </a:gridCol>
                <a:gridCol w="1437300">
                  <a:extLst>
                    <a:ext uri="{9D8B030D-6E8A-4147-A177-3AD203B41FA5}">
                      <a16:colId xmlns:a16="http://schemas.microsoft.com/office/drawing/2014/main" val="20005"/>
                    </a:ext>
                  </a:extLst>
                </a:gridCol>
              </a:tblGrid>
              <a:tr h="689425">
                <a:tc>
                  <a:txBody>
                    <a:bodyPr/>
                    <a:lstStyle/>
                    <a:p>
                      <a:pPr marL="0" lvl="0" indent="0" algn="ctr" rtl="0">
                        <a:spcBef>
                          <a:spcPts val="0"/>
                        </a:spcBef>
                        <a:spcAft>
                          <a:spcPts val="0"/>
                        </a:spcAft>
                        <a:buNone/>
                      </a:pPr>
                      <a:r>
                        <a:rPr lang="en-US" sz="800" b="1">
                          <a:solidFill>
                            <a:srgbClr val="FEFEFE"/>
                          </a:solidFill>
                        </a:rPr>
                        <a:t>Life Science Organizations</a:t>
                      </a:r>
                      <a:endParaRPr sz="800" b="1">
                        <a:solidFill>
                          <a:srgbClr val="FEFEFE"/>
                        </a:solidFill>
                      </a:endParaRPr>
                    </a:p>
                  </a:txBody>
                  <a:tcPr marL="68575" marR="68575" marT="68575" marB="68575" anchor="ctr">
                    <a:solidFill>
                      <a:srgbClr val="B4A7D6"/>
                    </a:solidFill>
                  </a:tcPr>
                </a:tc>
                <a:tc>
                  <a:txBody>
                    <a:bodyPr/>
                    <a:lstStyle/>
                    <a:p>
                      <a:pPr marL="0" lvl="0" indent="0" algn="ctr" rtl="0">
                        <a:spcBef>
                          <a:spcPts val="0"/>
                        </a:spcBef>
                        <a:spcAft>
                          <a:spcPts val="0"/>
                        </a:spcAft>
                        <a:buNone/>
                      </a:pPr>
                      <a:r>
                        <a:rPr lang="en-US" sz="800" b="1">
                          <a:solidFill>
                            <a:srgbClr val="FEFEFE"/>
                          </a:solidFill>
                        </a:rPr>
                        <a:t>Pharmaceutical Manufacturers</a:t>
                      </a:r>
                      <a:endParaRPr sz="800" b="1">
                        <a:solidFill>
                          <a:srgbClr val="FEFEFE"/>
                        </a:solidFill>
                      </a:endParaRPr>
                    </a:p>
                  </a:txBody>
                  <a:tcPr marL="68575" marR="68575" marT="68575" marB="68575" anchor="ctr">
                    <a:solidFill>
                      <a:srgbClr val="8E7CC3"/>
                    </a:solidFill>
                  </a:tcPr>
                </a:tc>
                <a:tc>
                  <a:txBody>
                    <a:bodyPr/>
                    <a:lstStyle/>
                    <a:p>
                      <a:pPr marL="0" lvl="0" indent="0" algn="ctr" rtl="0">
                        <a:spcBef>
                          <a:spcPts val="0"/>
                        </a:spcBef>
                        <a:spcAft>
                          <a:spcPts val="0"/>
                        </a:spcAft>
                        <a:buNone/>
                      </a:pPr>
                      <a:r>
                        <a:rPr lang="en-US" sz="800" b="1">
                          <a:solidFill>
                            <a:srgbClr val="FEFEFE"/>
                          </a:solidFill>
                        </a:rPr>
                        <a:t>Medical Device Manufacturers</a:t>
                      </a:r>
                      <a:endParaRPr sz="800" b="1">
                        <a:solidFill>
                          <a:srgbClr val="FEFEFE"/>
                        </a:solidFill>
                      </a:endParaRPr>
                    </a:p>
                  </a:txBody>
                  <a:tcPr marL="68575" marR="68575" marT="68575" marB="68575" anchor="ctr">
                    <a:solidFill>
                      <a:srgbClr val="674EA7"/>
                    </a:solidFill>
                  </a:tcPr>
                </a:tc>
                <a:tc>
                  <a:txBody>
                    <a:bodyPr/>
                    <a:lstStyle/>
                    <a:p>
                      <a:pPr marL="0" lvl="0" indent="0" algn="ctr" rtl="0">
                        <a:spcBef>
                          <a:spcPts val="0"/>
                        </a:spcBef>
                        <a:spcAft>
                          <a:spcPts val="0"/>
                        </a:spcAft>
                        <a:buNone/>
                      </a:pPr>
                      <a:r>
                        <a:rPr lang="en-US" sz="800" b="1">
                          <a:solidFill>
                            <a:srgbClr val="FEFEFE"/>
                          </a:solidFill>
                        </a:rPr>
                        <a:t>Clinical Research Organizations</a:t>
                      </a:r>
                      <a:endParaRPr sz="800" b="1">
                        <a:solidFill>
                          <a:srgbClr val="FEFEFE"/>
                        </a:solidFill>
                      </a:endParaRPr>
                    </a:p>
                  </a:txBody>
                  <a:tcPr marL="68575" marR="68575" marT="68575" marB="68575" anchor="ctr">
                    <a:solidFill>
                      <a:srgbClr val="351C75"/>
                    </a:solidFill>
                  </a:tcPr>
                </a:tc>
                <a:tc>
                  <a:txBody>
                    <a:bodyPr/>
                    <a:lstStyle/>
                    <a:p>
                      <a:pPr marL="0" lvl="0" indent="0" algn="ctr" rtl="0">
                        <a:spcBef>
                          <a:spcPts val="0"/>
                        </a:spcBef>
                        <a:spcAft>
                          <a:spcPts val="0"/>
                        </a:spcAft>
                        <a:buNone/>
                      </a:pPr>
                      <a:r>
                        <a:rPr lang="en-US" sz="800" b="1">
                          <a:solidFill>
                            <a:srgbClr val="FEFEFE"/>
                          </a:solidFill>
                        </a:rPr>
                        <a:t>Durable Medical Equipment Manufacturers and Distributors</a:t>
                      </a:r>
                      <a:endParaRPr sz="800" b="1">
                        <a:solidFill>
                          <a:srgbClr val="FEFEFE"/>
                        </a:solidFill>
                      </a:endParaRPr>
                    </a:p>
                  </a:txBody>
                  <a:tcPr marL="68575" marR="68575" marT="68575" marB="68575" anchor="ctr">
                    <a:solidFill>
                      <a:srgbClr val="20124D"/>
                    </a:solidFill>
                  </a:tcPr>
                </a:tc>
                <a:tc>
                  <a:txBody>
                    <a:bodyPr/>
                    <a:lstStyle/>
                    <a:p>
                      <a:pPr marL="0" lvl="0" indent="0" algn="ctr" rtl="0">
                        <a:spcBef>
                          <a:spcPts val="0"/>
                        </a:spcBef>
                        <a:spcAft>
                          <a:spcPts val="0"/>
                        </a:spcAft>
                        <a:buNone/>
                      </a:pPr>
                      <a:r>
                        <a:rPr lang="en-US" sz="800" b="1">
                          <a:solidFill>
                            <a:srgbClr val="FEFEFE"/>
                          </a:solidFill>
                        </a:rPr>
                        <a:t>Home Care Speciality Organizations</a:t>
                      </a:r>
                      <a:endParaRPr sz="800" b="1">
                        <a:solidFill>
                          <a:srgbClr val="FEFEFE"/>
                        </a:solidFill>
                      </a:endParaRPr>
                    </a:p>
                  </a:txBody>
                  <a:tcPr marL="68575" marR="68575" marT="68575" marB="68575" anchor="ctr">
                    <a:solidFill>
                      <a:srgbClr val="0C0C0C"/>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grpSp>
        <p:nvGrpSpPr>
          <p:cNvPr id="1100" name="Google Shape;1100;p141"/>
          <p:cNvGrpSpPr/>
          <p:nvPr/>
        </p:nvGrpSpPr>
        <p:grpSpPr>
          <a:xfrm>
            <a:off x="499450" y="533325"/>
            <a:ext cx="2522040" cy="3817200"/>
            <a:chOff x="499450" y="914325"/>
            <a:chExt cx="2522040" cy="3817200"/>
          </a:xfrm>
        </p:grpSpPr>
        <p:sp>
          <p:nvSpPr>
            <p:cNvPr id="1101" name="Google Shape;1101;p141"/>
            <p:cNvSpPr txBox="1"/>
            <p:nvPr/>
          </p:nvSpPr>
          <p:spPr>
            <a:xfrm>
              <a:off x="499450" y="914325"/>
              <a:ext cx="2514900" cy="400200"/>
            </a:xfrm>
            <a:prstGeom prst="rect">
              <a:avLst/>
            </a:prstGeom>
            <a:solidFill>
              <a:srgbClr val="396B85"/>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400" b="1" u="sng">
                  <a:solidFill>
                    <a:srgbClr val="FFFFFF"/>
                  </a:solidFill>
                  <a:latin typeface="Inter"/>
                  <a:ea typeface="Inter"/>
                  <a:cs typeface="Inter"/>
                  <a:sym typeface="Inter"/>
                </a:rPr>
                <a:t>PROVIDER</a:t>
              </a:r>
              <a:endParaRPr sz="1400" b="1" u="sng">
                <a:solidFill>
                  <a:srgbClr val="FFFFFF"/>
                </a:solidFill>
                <a:latin typeface="Inter"/>
                <a:ea typeface="Inter"/>
                <a:cs typeface="Inter"/>
                <a:sym typeface="Inter"/>
              </a:endParaRPr>
            </a:p>
          </p:txBody>
        </p:sp>
        <p:sp>
          <p:nvSpPr>
            <p:cNvPr id="1102" name="Google Shape;1102;p141"/>
            <p:cNvSpPr txBox="1"/>
            <p:nvPr/>
          </p:nvSpPr>
          <p:spPr>
            <a:xfrm>
              <a:off x="506590" y="1314525"/>
              <a:ext cx="2514900" cy="341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Appointment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Make, Cancel, Review, Modify, Triage, Notification+Reminder</a:t>
              </a:r>
              <a:endParaRPr sz="1100">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Prescription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Current, </a:t>
              </a:r>
              <a:r>
                <a:rPr lang="en-US" sz="1100" u="sng">
                  <a:solidFill>
                    <a:srgbClr val="3F3F3F"/>
                  </a:solidFill>
                  <a:latin typeface="Inter"/>
                  <a:ea typeface="Inter"/>
                  <a:cs typeface="Inter"/>
                  <a:sym typeface="Inter"/>
                </a:rPr>
                <a:t>Refill</a:t>
              </a:r>
              <a:r>
                <a:rPr lang="en-US" sz="1100">
                  <a:solidFill>
                    <a:srgbClr val="3F3F3F"/>
                  </a:solidFill>
                  <a:latin typeface="Inter"/>
                  <a:ea typeface="Inter"/>
                  <a:cs typeface="Inter"/>
                  <a:sym typeface="Inter"/>
                </a:rPr>
                <a:t>, </a:t>
              </a:r>
              <a:r>
                <a:rPr lang="en-US" sz="1100" u="sng">
                  <a:solidFill>
                    <a:srgbClr val="3F3F3F"/>
                  </a:solidFill>
                  <a:latin typeface="Inter"/>
                  <a:ea typeface="Inter"/>
                  <a:cs typeface="Inter"/>
                  <a:sym typeface="Inter"/>
                </a:rPr>
                <a:t>Cancel</a:t>
              </a:r>
              <a:r>
                <a:rPr lang="en-US" sz="1100">
                  <a:solidFill>
                    <a:srgbClr val="3F3F3F"/>
                  </a:solidFill>
                  <a:latin typeface="Inter"/>
                  <a:ea typeface="Inter"/>
                  <a:cs typeface="Inter"/>
                  <a:sym typeface="Inter"/>
                </a:rPr>
                <a:t>, </a:t>
              </a:r>
              <a:r>
                <a:rPr lang="en-US" sz="1100" u="sng">
                  <a:solidFill>
                    <a:srgbClr val="3F3F3F"/>
                  </a:solidFill>
                  <a:latin typeface="Inter"/>
                  <a:ea typeface="Inter"/>
                  <a:cs typeface="Inter"/>
                  <a:sym typeface="Inter"/>
                </a:rPr>
                <a:t>Order</a:t>
              </a:r>
              <a:r>
                <a:rPr lang="en-US" sz="1100">
                  <a:solidFill>
                    <a:srgbClr val="3F3F3F"/>
                  </a:solidFill>
                  <a:latin typeface="Inter"/>
                  <a:ea typeface="Inter"/>
                  <a:cs typeface="Inter"/>
                  <a:sym typeface="Inter"/>
                </a:rPr>
                <a:t>, </a:t>
              </a:r>
              <a:r>
                <a:rPr lang="en-US" sz="1100" u="sng">
                  <a:solidFill>
                    <a:srgbClr val="3F3F3F"/>
                  </a:solidFill>
                  <a:latin typeface="Inter"/>
                  <a:ea typeface="Inter"/>
                  <a:cs typeface="Inter"/>
                  <a:sym typeface="Inter"/>
                </a:rPr>
                <a:t>Rx-Pay,</a:t>
              </a:r>
              <a:r>
                <a:rPr lang="en-US" sz="1100">
                  <a:solidFill>
                    <a:srgbClr val="3F3F3F"/>
                  </a:solidFill>
                  <a:latin typeface="Inter"/>
                  <a:ea typeface="Inter"/>
                  <a:cs typeface="Inter"/>
                  <a:sym typeface="Inter"/>
                </a:rPr>
                <a:t> </a:t>
              </a:r>
              <a:r>
                <a:rPr lang="en-US" sz="1100" u="sng">
                  <a:solidFill>
                    <a:srgbClr val="3F3F3F"/>
                  </a:solidFill>
                  <a:latin typeface="Inter"/>
                  <a:ea typeface="Inter"/>
                  <a:cs typeface="Inter"/>
                  <a:sym typeface="Inter"/>
                </a:rPr>
                <a:t>EFax</a:t>
              </a:r>
              <a:endParaRPr sz="1100" u="sng">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Care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Alerts, Care team.</a:t>
              </a:r>
              <a:endParaRPr sz="1100">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Patient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Lab Results, </a:t>
              </a:r>
              <a:r>
                <a:rPr lang="en-US" sz="1100" u="sng">
                  <a:solidFill>
                    <a:srgbClr val="3F3F3F"/>
                  </a:solidFill>
                  <a:latin typeface="Inter"/>
                  <a:ea typeface="Inter"/>
                  <a:cs typeface="Inter"/>
                  <a:sym typeface="Inter"/>
                </a:rPr>
                <a:t>Registration</a:t>
              </a:r>
              <a:endParaRPr sz="1100" u="sng">
                <a:solidFill>
                  <a:srgbClr val="3F3F3F"/>
                </a:solidFill>
                <a:latin typeface="Inter"/>
                <a:ea typeface="Inter"/>
                <a:cs typeface="Inter"/>
                <a:sym typeface="Inter"/>
              </a:endParaRPr>
            </a:p>
            <a:p>
              <a:pPr marL="457200" lvl="0" indent="-298450" algn="l" rtl="0">
                <a:spcBef>
                  <a:spcPts val="0"/>
                </a:spcBef>
                <a:spcAft>
                  <a:spcPts val="0"/>
                </a:spcAft>
                <a:buClr>
                  <a:srgbClr val="3F3F3F"/>
                </a:buClr>
                <a:buSzPts val="1100"/>
                <a:buFont typeface="Inter"/>
                <a:buChar char="●"/>
              </a:pPr>
              <a:r>
                <a:rPr lang="en-US" sz="1300" b="1">
                  <a:solidFill>
                    <a:srgbClr val="3F3F3F"/>
                  </a:solidFill>
                  <a:latin typeface="Inter"/>
                  <a:ea typeface="Inter"/>
                  <a:cs typeface="Inter"/>
                  <a:sym typeface="Inter"/>
                </a:rPr>
                <a:t>Integrations</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EMR, SMS, Symptom Checking</a:t>
              </a:r>
              <a:endParaRPr sz="1100" u="sng">
                <a:solidFill>
                  <a:srgbClr val="3F3F3F"/>
                </a:solidFill>
                <a:latin typeface="Inter"/>
                <a:ea typeface="Inter"/>
                <a:cs typeface="Inter"/>
                <a:sym typeface="Inter"/>
              </a:endParaRPr>
            </a:p>
            <a:p>
              <a:pPr marL="457200" lvl="0" indent="-298450" algn="l" rtl="0">
                <a:spcBef>
                  <a:spcPts val="0"/>
                </a:spcBef>
                <a:spcAft>
                  <a:spcPts val="0"/>
                </a:spcAft>
                <a:buClr>
                  <a:srgbClr val="3F3F3F"/>
                </a:buClr>
                <a:buSzPts val="1100"/>
                <a:buFont typeface="Inter"/>
                <a:buChar char="●"/>
              </a:pPr>
              <a:r>
                <a:rPr lang="en-US" sz="1300" b="1">
                  <a:solidFill>
                    <a:srgbClr val="3F3F3F"/>
                  </a:solidFill>
                  <a:latin typeface="Inter"/>
                  <a:ea typeface="Inter"/>
                  <a:cs typeface="Inter"/>
                  <a:sym typeface="Inter"/>
                </a:rPr>
                <a:t>General</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Authentication, Spanish, </a:t>
              </a:r>
              <a:r>
                <a:rPr lang="en-US" sz="1100" u="sng">
                  <a:solidFill>
                    <a:srgbClr val="3F3F3F"/>
                  </a:solidFill>
                  <a:latin typeface="Inter"/>
                  <a:ea typeface="Inter"/>
                  <a:cs typeface="Inter"/>
                  <a:sym typeface="Inter"/>
                </a:rPr>
                <a:t>Arabic</a:t>
              </a:r>
              <a:r>
                <a:rPr lang="en-US" sz="1100">
                  <a:solidFill>
                    <a:srgbClr val="3F3F3F"/>
                  </a:solidFill>
                  <a:latin typeface="Inter"/>
                  <a:ea typeface="Inter"/>
                  <a:cs typeface="Inter"/>
                  <a:sym typeface="Inter"/>
                </a:rPr>
                <a:t>, </a:t>
              </a:r>
              <a:r>
                <a:rPr lang="en-US" sz="1100" u="sng">
                  <a:solidFill>
                    <a:srgbClr val="3F3F3F"/>
                  </a:solidFill>
                  <a:latin typeface="Inter"/>
                  <a:ea typeface="Inter"/>
                  <a:cs typeface="Inter"/>
                  <a:sym typeface="Inter"/>
                </a:rPr>
                <a:t>Workbench</a:t>
              </a:r>
              <a:r>
                <a:rPr lang="en-US" sz="1100">
                  <a:solidFill>
                    <a:srgbClr val="3F3F3F"/>
                  </a:solidFill>
                  <a:latin typeface="Inter"/>
                  <a:ea typeface="Inter"/>
                  <a:cs typeface="Inter"/>
                  <a:sym typeface="Inter"/>
                </a:rPr>
                <a:t>, Activity Dashboard, CSAT, </a:t>
              </a:r>
              <a:r>
                <a:rPr lang="en-US" sz="1100" u="sng">
                  <a:solidFill>
                    <a:srgbClr val="3F3F3F"/>
                  </a:solidFill>
                  <a:latin typeface="Inter"/>
                  <a:ea typeface="Inter"/>
                  <a:cs typeface="Inter"/>
                  <a:sym typeface="Inter"/>
                </a:rPr>
                <a:t>HC-LLM</a:t>
              </a:r>
              <a:endParaRPr sz="1300" u="sng">
                <a:solidFill>
                  <a:srgbClr val="3F3F3F"/>
                </a:solidFill>
                <a:latin typeface="Inter"/>
                <a:ea typeface="Inter"/>
                <a:cs typeface="Inter"/>
                <a:sym typeface="Inter"/>
              </a:endParaRPr>
            </a:p>
          </p:txBody>
        </p:sp>
      </p:grpSp>
      <p:grpSp>
        <p:nvGrpSpPr>
          <p:cNvPr id="1103" name="Google Shape;1103;p141"/>
          <p:cNvGrpSpPr/>
          <p:nvPr/>
        </p:nvGrpSpPr>
        <p:grpSpPr>
          <a:xfrm>
            <a:off x="3216463" y="533325"/>
            <a:ext cx="2522851" cy="3247800"/>
            <a:chOff x="3216463" y="914325"/>
            <a:chExt cx="2522851" cy="3247800"/>
          </a:xfrm>
        </p:grpSpPr>
        <p:sp>
          <p:nvSpPr>
            <p:cNvPr id="1104" name="Google Shape;1104;p141"/>
            <p:cNvSpPr txBox="1"/>
            <p:nvPr/>
          </p:nvSpPr>
          <p:spPr>
            <a:xfrm>
              <a:off x="3216463" y="914325"/>
              <a:ext cx="2514900" cy="400200"/>
            </a:xfrm>
            <a:prstGeom prst="rect">
              <a:avLst/>
            </a:prstGeom>
            <a:solidFill>
              <a:srgbClr val="1BB143"/>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400" b="1" u="sng">
                  <a:solidFill>
                    <a:srgbClr val="FFFFFF"/>
                  </a:solidFill>
                  <a:latin typeface="Inter"/>
                  <a:ea typeface="Inter"/>
                  <a:cs typeface="Inter"/>
                  <a:sym typeface="Inter"/>
                </a:rPr>
                <a:t>PAYER</a:t>
              </a:r>
              <a:endParaRPr sz="1400" b="1" u="sng">
                <a:solidFill>
                  <a:srgbClr val="FFFFFF"/>
                </a:solidFill>
                <a:latin typeface="Inter"/>
                <a:ea typeface="Inter"/>
                <a:cs typeface="Inter"/>
                <a:sym typeface="Inter"/>
              </a:endParaRPr>
            </a:p>
          </p:txBody>
        </p:sp>
        <p:sp>
          <p:nvSpPr>
            <p:cNvPr id="1105" name="Google Shape;1105;p141"/>
            <p:cNvSpPr txBox="1"/>
            <p:nvPr/>
          </p:nvSpPr>
          <p:spPr>
            <a:xfrm>
              <a:off x="3224414" y="1314525"/>
              <a:ext cx="2514900" cy="2847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Member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ID Card, EOB, Deductible, Co-Pay/Co-Insurance, Out-of-pocket limit,Pre-Authorization by service,Health statement, Dependent eligibility, PHI Release</a:t>
              </a:r>
              <a:endParaRPr sz="1100">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Claims Mgt.</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Claim Submission, Eligibility, Warrants, Status</a:t>
              </a:r>
              <a:endParaRPr sz="1100">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Revenue Cycle</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u="sng">
                  <a:solidFill>
                    <a:srgbClr val="3F3F3F"/>
                  </a:solidFill>
                  <a:latin typeface="Inter"/>
                  <a:ea typeface="Inter"/>
                  <a:cs typeface="Inter"/>
                  <a:sym typeface="Inter"/>
                </a:rPr>
                <a:t>Digital Follow Up</a:t>
              </a:r>
              <a:endParaRPr sz="1100" u="sng">
                <a:solidFill>
                  <a:srgbClr val="3F3F3F"/>
                </a:solidFill>
                <a:latin typeface="Inter"/>
                <a:ea typeface="Inter"/>
                <a:cs typeface="Inter"/>
                <a:sym typeface="Inter"/>
              </a:endParaRPr>
            </a:p>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General</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Authentication, </a:t>
              </a:r>
              <a:r>
                <a:rPr lang="en-US" sz="1100" u="sng">
                  <a:solidFill>
                    <a:srgbClr val="3F3F3F"/>
                  </a:solidFill>
                  <a:latin typeface="Inter"/>
                  <a:ea typeface="Inter"/>
                  <a:cs typeface="Inter"/>
                  <a:sym typeface="Inter"/>
                </a:rPr>
                <a:t>HC-LLM</a:t>
              </a:r>
              <a:endParaRPr sz="1300">
                <a:solidFill>
                  <a:srgbClr val="3F3F3F"/>
                </a:solidFill>
                <a:latin typeface="Inter"/>
                <a:ea typeface="Inter"/>
                <a:cs typeface="Inter"/>
                <a:sym typeface="Inter"/>
              </a:endParaRPr>
            </a:p>
          </p:txBody>
        </p:sp>
      </p:grpSp>
      <p:grpSp>
        <p:nvGrpSpPr>
          <p:cNvPr id="1106" name="Google Shape;1106;p141"/>
          <p:cNvGrpSpPr/>
          <p:nvPr/>
        </p:nvGrpSpPr>
        <p:grpSpPr>
          <a:xfrm>
            <a:off x="5933475" y="533325"/>
            <a:ext cx="2514900" cy="1785600"/>
            <a:chOff x="5933475" y="914325"/>
            <a:chExt cx="2514900" cy="1785600"/>
          </a:xfrm>
        </p:grpSpPr>
        <p:sp>
          <p:nvSpPr>
            <p:cNvPr id="1107" name="Google Shape;1107;p141"/>
            <p:cNvSpPr txBox="1"/>
            <p:nvPr/>
          </p:nvSpPr>
          <p:spPr>
            <a:xfrm>
              <a:off x="5933475" y="914325"/>
              <a:ext cx="2514900" cy="400200"/>
            </a:xfrm>
            <a:prstGeom prst="rect">
              <a:avLst/>
            </a:prstGeom>
            <a:solidFill>
              <a:srgbClr val="F6BA2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400" b="1" u="sng">
                  <a:solidFill>
                    <a:srgbClr val="FFFFFF"/>
                  </a:solidFill>
                  <a:latin typeface="Inter"/>
                  <a:ea typeface="Inter"/>
                  <a:cs typeface="Inter"/>
                  <a:sym typeface="Inter"/>
                </a:rPr>
                <a:t>LIFE SCIENCE</a:t>
              </a:r>
              <a:endParaRPr sz="1400" b="1" u="sng">
                <a:solidFill>
                  <a:srgbClr val="FFFFFF"/>
                </a:solidFill>
                <a:latin typeface="Inter"/>
                <a:ea typeface="Inter"/>
                <a:cs typeface="Inter"/>
                <a:sym typeface="Inter"/>
              </a:endParaRPr>
            </a:p>
          </p:txBody>
        </p:sp>
        <p:sp>
          <p:nvSpPr>
            <p:cNvPr id="1108" name="Google Shape;1108;p141"/>
            <p:cNvSpPr txBox="1"/>
            <p:nvPr/>
          </p:nvSpPr>
          <p:spPr>
            <a:xfrm>
              <a:off x="5933475" y="1314525"/>
              <a:ext cx="2514900" cy="13854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3F3F3F"/>
                </a:buClr>
                <a:buSzPts val="1300"/>
                <a:buFont typeface="Inter"/>
                <a:buChar char="●"/>
              </a:pPr>
              <a:r>
                <a:rPr lang="en-US" sz="1300" b="1">
                  <a:solidFill>
                    <a:srgbClr val="3F3F3F"/>
                  </a:solidFill>
                  <a:latin typeface="Inter"/>
                  <a:ea typeface="Inter"/>
                  <a:cs typeface="Inter"/>
                  <a:sym typeface="Inter"/>
                </a:rPr>
                <a:t>Medical Affairs</a:t>
              </a:r>
              <a:endParaRPr sz="1300" b="1">
                <a:solidFill>
                  <a:srgbClr val="3F3F3F"/>
                </a:solidFill>
                <a:latin typeface="Inter"/>
                <a:ea typeface="Inter"/>
                <a:cs typeface="Inter"/>
                <a:sym typeface="Inter"/>
              </a:endParaRPr>
            </a:p>
            <a:p>
              <a:pPr marL="457200" lvl="0" indent="0" algn="l" rtl="0">
                <a:spcBef>
                  <a:spcPts val="0"/>
                </a:spcBef>
                <a:spcAft>
                  <a:spcPts val="0"/>
                </a:spcAft>
                <a:buNone/>
              </a:pPr>
              <a:r>
                <a:rPr lang="en-US" sz="1100">
                  <a:solidFill>
                    <a:srgbClr val="3F3F3F"/>
                  </a:solidFill>
                  <a:latin typeface="Inter"/>
                  <a:ea typeface="Inter"/>
                  <a:cs typeface="Inter"/>
                  <a:sym typeface="Inter"/>
                </a:rPr>
                <a:t>Document Search, </a:t>
              </a:r>
              <a:r>
                <a:rPr lang="en-US" sz="1100" u="sng">
                  <a:solidFill>
                    <a:srgbClr val="3F3F3F"/>
                  </a:solidFill>
                  <a:latin typeface="Inter"/>
                  <a:ea typeface="Inter"/>
                  <a:cs typeface="Inter"/>
                  <a:sym typeface="Inter"/>
                </a:rPr>
                <a:t>HC-LLM</a:t>
              </a:r>
              <a:endParaRPr sz="1100">
                <a:solidFill>
                  <a:srgbClr val="3F3F3F"/>
                </a:solidFill>
                <a:latin typeface="Inter"/>
                <a:ea typeface="Inter"/>
                <a:cs typeface="Inter"/>
                <a:sym typeface="Inter"/>
              </a:endParaRPr>
            </a:p>
            <a:p>
              <a:pPr marL="457200" lvl="0" indent="0" algn="l" rtl="0">
                <a:spcBef>
                  <a:spcPts val="0"/>
                </a:spcBef>
                <a:spcAft>
                  <a:spcPts val="0"/>
                </a:spcAft>
                <a:buNone/>
              </a:pPr>
              <a:endParaRPr sz="1200">
                <a:solidFill>
                  <a:srgbClr val="3F3F3F"/>
                </a:solidFill>
                <a:highlight>
                  <a:srgbClr val="00FFFF"/>
                </a:highlight>
                <a:latin typeface="Inter"/>
                <a:ea typeface="Inter"/>
                <a:cs typeface="Inter"/>
                <a:sym typeface="Inter"/>
              </a:endParaRPr>
            </a:p>
            <a:p>
              <a:pPr marL="0" lvl="0" indent="0" algn="l" rtl="0">
                <a:spcBef>
                  <a:spcPts val="0"/>
                </a:spcBef>
                <a:spcAft>
                  <a:spcPts val="0"/>
                </a:spcAft>
                <a:buNone/>
              </a:pPr>
              <a:endParaRPr sz="1400">
                <a:solidFill>
                  <a:srgbClr val="3F3F3F"/>
                </a:solidFill>
                <a:highlight>
                  <a:srgbClr val="00FF00"/>
                </a:highlight>
                <a:latin typeface="Inter"/>
                <a:ea typeface="Inter"/>
                <a:cs typeface="Inter"/>
                <a:sym typeface="Inter"/>
              </a:endParaRPr>
            </a:p>
            <a:p>
              <a:pPr marL="0" lvl="0" indent="0" algn="l" rtl="0">
                <a:spcBef>
                  <a:spcPts val="0"/>
                </a:spcBef>
                <a:spcAft>
                  <a:spcPts val="0"/>
                </a:spcAft>
                <a:buNone/>
              </a:pPr>
              <a:endParaRPr sz="1400">
                <a:solidFill>
                  <a:srgbClr val="3F3F3F"/>
                </a:solidFill>
                <a:latin typeface="Inter"/>
                <a:ea typeface="Inter"/>
                <a:cs typeface="Inter"/>
                <a:sym typeface="Inter"/>
              </a:endParaRPr>
            </a:p>
            <a:p>
              <a:pPr marL="0" lvl="0" indent="0" algn="l" rtl="0">
                <a:spcBef>
                  <a:spcPts val="0"/>
                </a:spcBef>
                <a:spcAft>
                  <a:spcPts val="0"/>
                </a:spcAft>
                <a:buNone/>
              </a:pPr>
              <a:endParaRPr sz="1400">
                <a:solidFill>
                  <a:srgbClr val="3F3F3F"/>
                </a:solidFill>
                <a:latin typeface="Inter"/>
                <a:ea typeface="Inter"/>
                <a:cs typeface="Inter"/>
                <a:sym typeface="Inter"/>
              </a:endParaRPr>
            </a:p>
          </p:txBody>
        </p:sp>
      </p:grpSp>
      <p:pic>
        <p:nvPicPr>
          <p:cNvPr id="1109" name="Google Shape;1109;p141" descr="d26fabfa-37cc-4a6b-8120-cc14a10c1aa8.png"/>
          <p:cNvPicPr preferRelativeResize="0"/>
          <p:nvPr/>
        </p:nvPicPr>
        <p:blipFill rotWithShape="1">
          <a:blip r:embed="rId3">
            <a:alphaModFix/>
          </a:blip>
          <a:srcRect l="20820" t="20080" r="18603" b="19014"/>
          <a:stretch/>
        </p:blipFill>
        <p:spPr>
          <a:xfrm>
            <a:off x="6518973" y="2898526"/>
            <a:ext cx="1929400" cy="1939895"/>
          </a:xfrm>
          <a:prstGeom prst="rect">
            <a:avLst/>
          </a:prstGeom>
          <a:noFill/>
          <a:ln>
            <a:noFill/>
          </a:ln>
        </p:spPr>
      </p:pic>
      <p:sp>
        <p:nvSpPr>
          <p:cNvPr id="1110" name="Google Shape;1110;p141"/>
          <p:cNvSpPr txBox="1"/>
          <p:nvPr/>
        </p:nvSpPr>
        <p:spPr>
          <a:xfrm>
            <a:off x="3024450" y="4631850"/>
            <a:ext cx="3095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u="sng">
                <a:solidFill>
                  <a:srgbClr val="3F3F3F"/>
                </a:solidFill>
                <a:latin typeface="Inter"/>
                <a:ea typeface="Inter"/>
                <a:cs typeface="Inter"/>
                <a:sym typeface="Inter"/>
              </a:rPr>
              <a:t>Upcoming Use Cases - FY25/Q2 </a:t>
            </a:r>
            <a:endParaRPr sz="1200" u="sng">
              <a:solidFill>
                <a:srgbClr val="3F3F3F"/>
              </a:solidFill>
              <a:latin typeface="Inter"/>
              <a:ea typeface="Inter"/>
              <a:cs typeface="Inter"/>
              <a:sym typeface="Inter"/>
            </a:endParaRPr>
          </a:p>
          <a:p>
            <a:pPr marL="0" lvl="0" indent="0" algn="ctr" rtl="0">
              <a:spcBef>
                <a:spcPts val="0"/>
              </a:spcBef>
              <a:spcAft>
                <a:spcPts val="0"/>
              </a:spcAft>
              <a:buNone/>
            </a:pPr>
            <a:r>
              <a:rPr lang="en-US" sz="800">
                <a:solidFill>
                  <a:srgbClr val="3F3F3F"/>
                </a:solidFill>
                <a:latin typeface="Inter"/>
                <a:ea typeface="Inter"/>
                <a:cs typeface="Inter"/>
                <a:sym typeface="Inter"/>
              </a:rPr>
              <a:t>V022824</a:t>
            </a:r>
            <a:endParaRPr sz="800">
              <a:solidFill>
                <a:srgbClr val="3F3F3F"/>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43"/>
          <p:cNvSpPr/>
          <p:nvPr/>
        </p:nvSpPr>
        <p:spPr>
          <a:xfrm>
            <a:off x="-9225" y="1095131"/>
            <a:ext cx="9153300" cy="3071400"/>
          </a:xfrm>
          <a:prstGeom prst="rect">
            <a:avLst/>
          </a:prstGeom>
          <a:solidFill>
            <a:schemeClr val="l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125" name="Google Shape;1125;p143"/>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2100" b="1" dirty="0">
                <a:solidFill>
                  <a:schemeClr val="dk2"/>
                </a:solidFill>
                <a:latin typeface="Libre Franklin Medium"/>
                <a:ea typeface="Libre Franklin Medium"/>
                <a:cs typeface="Libre Franklin Medium"/>
                <a:sym typeface="Libre Franklin Medium"/>
              </a:rPr>
              <a:t>Provider TAM total addressable market </a:t>
            </a:r>
            <a:endParaRPr sz="2100" b="1" i="0" u="none" strike="noStrike" cap="none" dirty="0">
              <a:solidFill>
                <a:schemeClr val="dk2"/>
              </a:solidFill>
              <a:latin typeface="Libre Franklin Medium"/>
              <a:ea typeface="Libre Franklin Medium"/>
              <a:cs typeface="Libre Franklin Medium"/>
              <a:sym typeface="Libre Franklin Medium"/>
            </a:endParaRPr>
          </a:p>
        </p:txBody>
      </p:sp>
      <p:sp>
        <p:nvSpPr>
          <p:cNvPr id="1126" name="Google Shape;1126;p143"/>
          <p:cNvSpPr txBox="1">
            <a:spLocks noGrp="1"/>
          </p:cNvSpPr>
          <p:nvPr>
            <p:ph type="ftr" idx="11"/>
          </p:nvPr>
        </p:nvSpPr>
        <p:spPr>
          <a:xfrm>
            <a:off x="250124" y="4811318"/>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sp>
        <p:nvSpPr>
          <p:cNvPr id="1127" name="Google Shape;1127;p143"/>
          <p:cNvSpPr txBox="1"/>
          <p:nvPr/>
        </p:nvSpPr>
        <p:spPr>
          <a:xfrm>
            <a:off x="8211787" y="4811318"/>
            <a:ext cx="682200" cy="204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000000"/>
                </a:solidFill>
                <a:latin typeface="Libre Franklin Medium"/>
                <a:ea typeface="Libre Franklin Medium"/>
                <a:cs typeface="Libre Franklin Medium"/>
                <a:sym typeface="Libre Franklin Medium"/>
              </a:rPr>
              <a:t>5</a:t>
            </a:fld>
            <a:endParaRPr sz="800" b="0" i="0" u="none" strike="noStrike" cap="none">
              <a:solidFill>
                <a:srgbClr val="000000"/>
              </a:solidFill>
              <a:latin typeface="Libre Franklin Medium"/>
              <a:ea typeface="Libre Franklin Medium"/>
              <a:cs typeface="Libre Franklin Medium"/>
              <a:sym typeface="Libre Franklin Medium"/>
            </a:endParaRPr>
          </a:p>
        </p:txBody>
      </p:sp>
      <p:graphicFrame>
        <p:nvGraphicFramePr>
          <p:cNvPr id="1128" name="Google Shape;1128;p143"/>
          <p:cNvGraphicFramePr/>
          <p:nvPr/>
        </p:nvGraphicFramePr>
        <p:xfrm>
          <a:off x="23813" y="1460732"/>
          <a:ext cx="9096375" cy="2213610"/>
        </p:xfrm>
        <a:graphic>
          <a:graphicData uri="http://schemas.openxmlformats.org/drawingml/2006/table">
            <a:tbl>
              <a:tblPr>
                <a:noFill/>
                <a:tableStyleId>{399F8022-F3F1-43CE-92D5-F90233416184}</a:tableStyleId>
              </a:tblPr>
              <a:tblGrid>
                <a:gridCol w="1285875">
                  <a:extLst>
                    <a:ext uri="{9D8B030D-6E8A-4147-A177-3AD203B41FA5}">
                      <a16:colId xmlns:a16="http://schemas.microsoft.com/office/drawing/2014/main" val="20000"/>
                    </a:ext>
                  </a:extLst>
                </a:gridCol>
                <a:gridCol w="781050">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781050">
                  <a:extLst>
                    <a:ext uri="{9D8B030D-6E8A-4147-A177-3AD203B41FA5}">
                      <a16:colId xmlns:a16="http://schemas.microsoft.com/office/drawing/2014/main" val="20004"/>
                    </a:ext>
                  </a:extLst>
                </a:gridCol>
                <a:gridCol w="781050">
                  <a:extLst>
                    <a:ext uri="{9D8B030D-6E8A-4147-A177-3AD203B41FA5}">
                      <a16:colId xmlns:a16="http://schemas.microsoft.com/office/drawing/2014/main" val="20005"/>
                    </a:ext>
                  </a:extLst>
                </a:gridCol>
                <a:gridCol w="781050">
                  <a:extLst>
                    <a:ext uri="{9D8B030D-6E8A-4147-A177-3AD203B41FA5}">
                      <a16:colId xmlns:a16="http://schemas.microsoft.com/office/drawing/2014/main" val="20006"/>
                    </a:ext>
                  </a:extLst>
                </a:gridCol>
                <a:gridCol w="781050">
                  <a:extLst>
                    <a:ext uri="{9D8B030D-6E8A-4147-A177-3AD203B41FA5}">
                      <a16:colId xmlns:a16="http://schemas.microsoft.com/office/drawing/2014/main" val="20007"/>
                    </a:ext>
                  </a:extLst>
                </a:gridCol>
                <a:gridCol w="781050">
                  <a:extLst>
                    <a:ext uri="{9D8B030D-6E8A-4147-A177-3AD203B41FA5}">
                      <a16:colId xmlns:a16="http://schemas.microsoft.com/office/drawing/2014/main" val="20008"/>
                    </a:ext>
                  </a:extLst>
                </a:gridCol>
                <a:gridCol w="781050">
                  <a:extLst>
                    <a:ext uri="{9D8B030D-6E8A-4147-A177-3AD203B41FA5}">
                      <a16:colId xmlns:a16="http://schemas.microsoft.com/office/drawing/2014/main" val="20009"/>
                    </a:ext>
                  </a:extLst>
                </a:gridCol>
                <a:gridCol w="781050">
                  <a:extLst>
                    <a:ext uri="{9D8B030D-6E8A-4147-A177-3AD203B41FA5}">
                      <a16:colId xmlns:a16="http://schemas.microsoft.com/office/drawing/2014/main" val="20010"/>
                    </a:ext>
                  </a:extLst>
                </a:gridCol>
              </a:tblGrid>
              <a:tr h="228600">
                <a:tc>
                  <a:txBody>
                    <a:bodyPr/>
                    <a:lstStyle/>
                    <a:p>
                      <a:pPr marL="0" lvl="0" indent="0" algn="l" rtl="0">
                        <a:lnSpc>
                          <a:spcPct val="115000"/>
                        </a:lnSpc>
                        <a:spcBef>
                          <a:spcPts val="0"/>
                        </a:spcBef>
                        <a:spcAft>
                          <a:spcPts val="0"/>
                        </a:spcAft>
                        <a:buNone/>
                      </a:pPr>
                      <a:r>
                        <a:rPr lang="en-US" sz="1200" b="1"/>
                        <a:t>Providers</a:t>
                      </a:r>
                      <a:endParaRPr sz="1200" b="1"/>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tc>
                  <a:txBody>
                    <a:bodyPr/>
                    <a:lstStyle/>
                    <a:p>
                      <a:pPr marL="0" lvl="0" indent="0" algn="l" rtl="0">
                        <a:spcBef>
                          <a:spcPts val="0"/>
                        </a:spcBef>
                        <a:spcAft>
                          <a:spcPts val="0"/>
                        </a:spcAft>
                        <a:buNone/>
                      </a:pPr>
                      <a:endParaRPr/>
                    </a:p>
                  </a:txBody>
                  <a:tcPr marL="28575" marR="28575" marT="19050" marB="19050" anchor="b">
                    <a:lnL w="8650" cap="flat" cmpd="sng">
                      <a:solidFill>
                        <a:srgbClr val="CCCCCC"/>
                      </a:solidFill>
                      <a:prstDash val="solid"/>
                      <a:round/>
                      <a:headEnd type="none" w="sm" len="sm"/>
                      <a:tailEnd type="none" w="sm" len="sm"/>
                    </a:lnL>
                    <a:lnR w="8650" cap="flat" cmpd="sng">
                      <a:solidFill>
                        <a:srgbClr val="CCCCCC"/>
                      </a:solidFill>
                      <a:prstDash val="solid"/>
                      <a:round/>
                      <a:headEnd type="none" w="sm" len="sm"/>
                      <a:tailEnd type="none" w="sm" len="sm"/>
                    </a:lnR>
                    <a:lnT w="8650" cap="flat" cmpd="sng">
                      <a:solidFill>
                        <a:srgbClr val="CCCCCC"/>
                      </a:solidFill>
                      <a:prstDash val="solid"/>
                      <a:round/>
                      <a:headEnd type="none" w="sm" len="sm"/>
                      <a:tailEnd type="none" w="sm" len="sm"/>
                    </a:lnT>
                    <a:lnB w="8650" cap="flat" cmpd="sng">
                      <a:solidFill>
                        <a:srgbClr val="000000"/>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590550">
                <a:tc>
                  <a:txBody>
                    <a:bodyPr/>
                    <a:lstStyle/>
                    <a:p>
                      <a:pPr marL="0" lvl="0" indent="0" algn="l" rtl="0">
                        <a:lnSpc>
                          <a:spcPct val="115000"/>
                        </a:lnSpc>
                        <a:spcBef>
                          <a:spcPts val="0"/>
                        </a:spcBef>
                        <a:spcAft>
                          <a:spcPts val="0"/>
                        </a:spcAft>
                        <a:buNone/>
                      </a:pPr>
                      <a:r>
                        <a:rPr lang="en-US" sz="900" b="1"/>
                        <a:t>Customer Segment</a:t>
                      </a:r>
                      <a:endParaRPr sz="900" b="1"/>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10% Stage</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20% Stage</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Win</a:t>
                      </a:r>
                      <a:endParaRPr sz="900" b="1"/>
                    </a:p>
                    <a:p>
                      <a:pPr marL="0" lvl="0" indent="0" algn="ctr" rtl="0">
                        <a:lnSpc>
                          <a:spcPct val="115000"/>
                        </a:lnSpc>
                        <a:spcBef>
                          <a:spcPts val="0"/>
                        </a:spcBef>
                        <a:spcAft>
                          <a:spcPts val="0"/>
                        </a:spcAft>
                        <a:buNone/>
                      </a:pPr>
                      <a:r>
                        <a:rPr lang="en-US" sz="900" b="1"/>
                        <a:t>Rate</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 Customers</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Rev per</a:t>
                      </a:r>
                      <a:endParaRPr sz="900" b="1"/>
                    </a:p>
                    <a:p>
                      <a:pPr marL="0" lvl="0" indent="0" algn="ctr" rtl="0">
                        <a:lnSpc>
                          <a:spcPct val="115000"/>
                        </a:lnSpc>
                        <a:spcBef>
                          <a:spcPts val="0"/>
                        </a:spcBef>
                        <a:spcAft>
                          <a:spcPts val="0"/>
                        </a:spcAft>
                        <a:buNone/>
                      </a:pPr>
                      <a:r>
                        <a:rPr lang="en-US" sz="900" b="1"/>
                        <a:t>Customer</a:t>
                      </a:r>
                      <a:endParaRPr sz="900" b="1"/>
                    </a:p>
                    <a:p>
                      <a:pPr marL="0" lvl="0" indent="0" algn="ctr" rtl="0">
                        <a:lnSpc>
                          <a:spcPct val="115000"/>
                        </a:lnSpc>
                        <a:spcBef>
                          <a:spcPts val="0"/>
                        </a:spcBef>
                        <a:spcAft>
                          <a:spcPts val="0"/>
                        </a:spcAft>
                        <a:buNone/>
                      </a:pPr>
                      <a:r>
                        <a:rPr lang="en-US" sz="900" b="1"/>
                        <a:t>($000's)</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Total</a:t>
                      </a:r>
                      <a:endParaRPr sz="900" b="1"/>
                    </a:p>
                    <a:p>
                      <a:pPr marL="0" lvl="0" indent="0" algn="ctr" rtl="0">
                        <a:lnSpc>
                          <a:spcPct val="115000"/>
                        </a:lnSpc>
                        <a:spcBef>
                          <a:spcPts val="0"/>
                        </a:spcBef>
                        <a:spcAft>
                          <a:spcPts val="0"/>
                        </a:spcAft>
                        <a:buNone/>
                      </a:pPr>
                      <a:r>
                        <a:rPr lang="en-US" sz="900" b="1"/>
                        <a:t>Revenue</a:t>
                      </a:r>
                      <a:endParaRPr sz="900" b="1"/>
                    </a:p>
                    <a:p>
                      <a:pPr marL="0" lvl="0" indent="0" algn="ctr" rtl="0">
                        <a:lnSpc>
                          <a:spcPct val="115000"/>
                        </a:lnSpc>
                        <a:spcBef>
                          <a:spcPts val="0"/>
                        </a:spcBef>
                        <a:spcAft>
                          <a:spcPts val="0"/>
                        </a:spcAft>
                        <a:buNone/>
                      </a:pPr>
                      <a:r>
                        <a:rPr lang="en-US" sz="900" b="1"/>
                        <a:t>($000's)</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FY-2025</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FY-2026</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b="1"/>
                        <a:t>FY-2027</a:t>
                      </a:r>
                      <a:endParaRPr sz="900" b="1"/>
                    </a:p>
                  </a:txBody>
                  <a:tcPr marL="28575" marR="28575" marT="19050" marB="1905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8600">
                <a:tc>
                  <a:txBody>
                    <a:bodyPr/>
                    <a:lstStyle/>
                    <a:p>
                      <a:pPr marL="0" lvl="0" indent="0" algn="l" rtl="0">
                        <a:lnSpc>
                          <a:spcPct val="115000"/>
                        </a:lnSpc>
                        <a:spcBef>
                          <a:spcPts val="0"/>
                        </a:spcBef>
                        <a:spcAft>
                          <a:spcPts val="0"/>
                        </a:spcAft>
                        <a:buNone/>
                      </a:pPr>
                      <a:r>
                        <a:rPr lang="en-US" sz="900"/>
                        <a:t>P1 - $10B and Above</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47</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24</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18</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60%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11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$2,000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$21,150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$3,173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$6,345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$11,633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28600">
                <a:tc>
                  <a:txBody>
                    <a:bodyPr/>
                    <a:lstStyle/>
                    <a:p>
                      <a:pPr marL="0" lvl="0" indent="0" algn="l" rtl="0">
                        <a:lnSpc>
                          <a:spcPct val="115000"/>
                        </a:lnSpc>
                        <a:spcBef>
                          <a:spcPts val="0"/>
                        </a:spcBef>
                        <a:spcAft>
                          <a:spcPts val="0"/>
                        </a:spcAft>
                        <a:buNone/>
                      </a:pPr>
                      <a:r>
                        <a:rPr lang="en-US" sz="900"/>
                        <a:t>P2 - $3B - $10B</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142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71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53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40%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21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$1,000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$21,300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$3,195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$6,390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$11,715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8600">
                <a:tc>
                  <a:txBody>
                    <a:bodyPr/>
                    <a:lstStyle/>
                    <a:p>
                      <a:pPr marL="0" lvl="0" indent="0" algn="l" rtl="0">
                        <a:lnSpc>
                          <a:spcPct val="115000"/>
                        </a:lnSpc>
                        <a:spcBef>
                          <a:spcPts val="0"/>
                        </a:spcBef>
                        <a:spcAft>
                          <a:spcPts val="0"/>
                        </a:spcAft>
                        <a:buNone/>
                      </a:pPr>
                      <a:r>
                        <a:rPr lang="en-US" sz="900"/>
                        <a:t>P3 - $1.250B - $3B</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311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156</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117</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30%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35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$750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$26,241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$3,936</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$7,872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$14,432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28600">
                <a:tc>
                  <a:txBody>
                    <a:bodyPr/>
                    <a:lstStyle/>
                    <a:p>
                      <a:pPr marL="0" lvl="0" indent="0" algn="l" rtl="0">
                        <a:lnSpc>
                          <a:spcPct val="115000"/>
                        </a:lnSpc>
                        <a:spcBef>
                          <a:spcPts val="0"/>
                        </a:spcBef>
                        <a:spcAft>
                          <a:spcPts val="0"/>
                        </a:spcAft>
                        <a:buNone/>
                      </a:pPr>
                      <a:r>
                        <a:rPr lang="en-US" sz="900"/>
                        <a:t>P4 - $800M - $1.250B</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325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163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122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30%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37</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$500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$18,281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$2,742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$5,484</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$10,055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8600">
                <a:tc>
                  <a:txBody>
                    <a:bodyPr/>
                    <a:lstStyle/>
                    <a:p>
                      <a:pPr marL="0" lvl="0" indent="0" algn="l" rtl="0">
                        <a:lnSpc>
                          <a:spcPct val="115000"/>
                        </a:lnSpc>
                        <a:spcBef>
                          <a:spcPts val="0"/>
                        </a:spcBef>
                        <a:spcAft>
                          <a:spcPts val="0"/>
                        </a:spcAft>
                        <a:buNone/>
                      </a:pPr>
                      <a:r>
                        <a:rPr lang="en-US" sz="900"/>
                        <a:t>P5-P10 &lt; $400M</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650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325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244</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30%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73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$250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ctr" rtl="0">
                        <a:lnSpc>
                          <a:spcPct val="115000"/>
                        </a:lnSpc>
                        <a:spcBef>
                          <a:spcPts val="0"/>
                        </a:spcBef>
                        <a:spcAft>
                          <a:spcPts val="0"/>
                        </a:spcAft>
                        <a:buNone/>
                      </a:pPr>
                      <a:r>
                        <a:rPr lang="en-US" sz="900"/>
                        <a:t>$18,281</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$2,742</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$5,484</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tc>
                  <a:txBody>
                    <a:bodyPr/>
                    <a:lstStyle/>
                    <a:p>
                      <a:pPr marL="0" lvl="0" indent="0" algn="r" rtl="0">
                        <a:lnSpc>
                          <a:spcPct val="115000"/>
                        </a:lnSpc>
                        <a:spcBef>
                          <a:spcPts val="0"/>
                        </a:spcBef>
                        <a:spcAft>
                          <a:spcPts val="0"/>
                        </a:spcAft>
                        <a:buNone/>
                      </a:pPr>
                      <a:r>
                        <a:rPr lang="en-US" sz="900"/>
                        <a:t>$10,055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28600">
                <a:tc>
                  <a:txBody>
                    <a:bodyPr/>
                    <a:lstStyle/>
                    <a:p>
                      <a:pPr marL="0" lvl="0" indent="0" algn="l" rtl="0">
                        <a:lnSpc>
                          <a:spcPct val="115000"/>
                        </a:lnSpc>
                        <a:spcBef>
                          <a:spcPts val="0"/>
                        </a:spcBef>
                        <a:spcAft>
                          <a:spcPts val="0"/>
                        </a:spcAft>
                        <a:buNone/>
                      </a:pPr>
                      <a:r>
                        <a:rPr lang="en-US" sz="900"/>
                        <a:t>Total</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1475</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738</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553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177</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$4,500</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t>$105,253</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$15,788</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$31,576</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sz="900"/>
                        <a:t>$57,889</a:t>
                      </a:r>
                      <a:endParaRPr sz="900"/>
                    </a:p>
                  </a:txBody>
                  <a:tcPr marL="28575" marR="28575" marT="19050" marB="1905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46"/>
          <p:cNvSpPr/>
          <p:nvPr/>
        </p:nvSpPr>
        <p:spPr>
          <a:xfrm>
            <a:off x="0" y="2102400"/>
            <a:ext cx="9144000" cy="1992300"/>
          </a:xfrm>
          <a:prstGeom prst="rect">
            <a:avLst/>
          </a:prstGeom>
          <a:solidFill>
            <a:schemeClr val="lt1"/>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endParaRPr sz="1100"/>
          </a:p>
        </p:txBody>
      </p:sp>
      <p:sp>
        <p:nvSpPr>
          <p:cNvPr id="1153" name="Google Shape;1153;p146"/>
          <p:cNvSpPr txBox="1">
            <a:spLocks noGrp="1"/>
          </p:cNvSpPr>
          <p:nvPr>
            <p:ph type="sldNum" idx="12"/>
          </p:nvPr>
        </p:nvSpPr>
        <p:spPr>
          <a:xfrm>
            <a:off x="8211788" y="4801745"/>
            <a:ext cx="682200" cy="2049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SzPts val="800"/>
              <a:buFont typeface="Inter"/>
              <a:buNone/>
            </a:pPr>
            <a:fld id="{00000000-1234-1234-1234-123412341234}" type="slidenum">
              <a:rPr lang="en-US"/>
              <a:t>6</a:t>
            </a:fld>
            <a:endParaRPr/>
          </a:p>
        </p:txBody>
      </p:sp>
      <p:sp>
        <p:nvSpPr>
          <p:cNvPr id="1154" name="Google Shape;1154;p146"/>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a:solidFill>
                  <a:schemeClr val="dk2"/>
                </a:solidFill>
                <a:latin typeface="Libre Franklin Medium"/>
                <a:ea typeface="Libre Franklin Medium"/>
                <a:cs typeface="Libre Franklin Medium"/>
                <a:sym typeface="Libre Franklin Medium"/>
              </a:rPr>
              <a:t>Generative and Conversational AI for Healthcare</a:t>
            </a:r>
            <a:endParaRPr sz="1900" b="1">
              <a:solidFill>
                <a:schemeClr val="dk2"/>
              </a:solidFill>
              <a:latin typeface="Libre Franklin Medium"/>
              <a:ea typeface="Libre Franklin Medium"/>
              <a:cs typeface="Libre Franklin Medium"/>
              <a:sym typeface="Libre Franklin Medium"/>
            </a:endParaRPr>
          </a:p>
        </p:txBody>
      </p:sp>
      <p:sp>
        <p:nvSpPr>
          <p:cNvPr id="1155" name="Google Shape;1155;p146"/>
          <p:cNvSpPr txBox="1">
            <a:spLocks noGrp="1"/>
          </p:cNvSpPr>
          <p:nvPr>
            <p:ph type="ftr" idx="11"/>
          </p:nvPr>
        </p:nvSpPr>
        <p:spPr>
          <a:xfrm>
            <a:off x="250124" y="4811318"/>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pic>
        <p:nvPicPr>
          <p:cNvPr id="1156" name="Google Shape;1156;p146" descr="A picture containing screenshot, space, darkness, electric blue&#10;&#10;Description automatically generated"/>
          <p:cNvPicPr preferRelativeResize="0"/>
          <p:nvPr/>
        </p:nvPicPr>
        <p:blipFill rotWithShape="1">
          <a:blip r:embed="rId3">
            <a:alphaModFix/>
          </a:blip>
          <a:srcRect l="5222" t="82736"/>
          <a:stretch/>
        </p:blipFill>
        <p:spPr>
          <a:xfrm>
            <a:off x="0" y="4256327"/>
            <a:ext cx="9143999" cy="888373"/>
          </a:xfrm>
          <a:prstGeom prst="rect">
            <a:avLst/>
          </a:prstGeom>
          <a:noFill/>
          <a:ln>
            <a:noFill/>
          </a:ln>
        </p:spPr>
      </p:pic>
      <p:pic>
        <p:nvPicPr>
          <p:cNvPr id="1157" name="Google Shape;1157;p146"/>
          <p:cNvPicPr preferRelativeResize="0"/>
          <p:nvPr/>
        </p:nvPicPr>
        <p:blipFill rotWithShape="1">
          <a:blip r:embed="rId4">
            <a:alphaModFix/>
          </a:blip>
          <a:srcRect/>
          <a:stretch/>
        </p:blipFill>
        <p:spPr>
          <a:xfrm>
            <a:off x="1618649" y="4449779"/>
            <a:ext cx="311475" cy="264181"/>
          </a:xfrm>
          <a:prstGeom prst="rect">
            <a:avLst/>
          </a:prstGeom>
          <a:noFill/>
          <a:ln>
            <a:noFill/>
          </a:ln>
        </p:spPr>
      </p:pic>
      <p:pic>
        <p:nvPicPr>
          <p:cNvPr id="1158" name="Google Shape;1158;p146"/>
          <p:cNvPicPr preferRelativeResize="0"/>
          <p:nvPr/>
        </p:nvPicPr>
        <p:blipFill rotWithShape="1">
          <a:blip r:embed="rId5">
            <a:alphaModFix/>
          </a:blip>
          <a:srcRect/>
          <a:stretch/>
        </p:blipFill>
        <p:spPr>
          <a:xfrm>
            <a:off x="1137374" y="4500487"/>
            <a:ext cx="356225" cy="189091"/>
          </a:xfrm>
          <a:prstGeom prst="rect">
            <a:avLst/>
          </a:prstGeom>
          <a:noFill/>
          <a:ln>
            <a:noFill/>
          </a:ln>
        </p:spPr>
      </p:pic>
      <p:pic>
        <p:nvPicPr>
          <p:cNvPr id="1159" name="Google Shape;1159;p146"/>
          <p:cNvPicPr preferRelativeResize="0"/>
          <p:nvPr/>
        </p:nvPicPr>
        <p:blipFill rotWithShape="1">
          <a:blip r:embed="rId6">
            <a:alphaModFix/>
          </a:blip>
          <a:srcRect/>
          <a:stretch/>
        </p:blipFill>
        <p:spPr>
          <a:xfrm>
            <a:off x="3073400" y="4674249"/>
            <a:ext cx="404775" cy="367861"/>
          </a:xfrm>
          <a:prstGeom prst="rect">
            <a:avLst/>
          </a:prstGeom>
          <a:noFill/>
          <a:ln>
            <a:noFill/>
          </a:ln>
        </p:spPr>
      </p:pic>
      <p:pic>
        <p:nvPicPr>
          <p:cNvPr id="1160" name="Google Shape;1160;p146"/>
          <p:cNvPicPr preferRelativeResize="0"/>
          <p:nvPr/>
        </p:nvPicPr>
        <p:blipFill rotWithShape="1">
          <a:blip r:embed="rId7">
            <a:alphaModFix/>
          </a:blip>
          <a:srcRect/>
          <a:stretch/>
        </p:blipFill>
        <p:spPr>
          <a:xfrm>
            <a:off x="679150" y="4486817"/>
            <a:ext cx="311475" cy="188708"/>
          </a:xfrm>
          <a:prstGeom prst="rect">
            <a:avLst/>
          </a:prstGeom>
          <a:noFill/>
          <a:ln>
            <a:noFill/>
          </a:ln>
        </p:spPr>
      </p:pic>
      <p:pic>
        <p:nvPicPr>
          <p:cNvPr id="1161" name="Google Shape;1161;p146"/>
          <p:cNvPicPr preferRelativeResize="0"/>
          <p:nvPr/>
        </p:nvPicPr>
        <p:blipFill rotWithShape="1">
          <a:blip r:embed="rId8">
            <a:alphaModFix/>
          </a:blip>
          <a:srcRect/>
          <a:stretch/>
        </p:blipFill>
        <p:spPr>
          <a:xfrm>
            <a:off x="136721" y="4505671"/>
            <a:ext cx="356229" cy="178700"/>
          </a:xfrm>
          <a:prstGeom prst="rect">
            <a:avLst/>
          </a:prstGeom>
          <a:noFill/>
          <a:ln>
            <a:noFill/>
          </a:ln>
        </p:spPr>
      </p:pic>
      <p:pic>
        <p:nvPicPr>
          <p:cNvPr id="1162" name="Google Shape;1162;p146"/>
          <p:cNvPicPr preferRelativeResize="0"/>
          <p:nvPr/>
        </p:nvPicPr>
        <p:blipFill rotWithShape="1">
          <a:blip r:embed="rId9">
            <a:alphaModFix/>
          </a:blip>
          <a:srcRect/>
          <a:stretch/>
        </p:blipFill>
        <p:spPr>
          <a:xfrm>
            <a:off x="84507" y="4804103"/>
            <a:ext cx="521525" cy="138587"/>
          </a:xfrm>
          <a:prstGeom prst="rect">
            <a:avLst/>
          </a:prstGeom>
          <a:noFill/>
          <a:ln>
            <a:noFill/>
          </a:ln>
        </p:spPr>
      </p:pic>
      <p:pic>
        <p:nvPicPr>
          <p:cNvPr id="1163" name="Google Shape;1163;p146"/>
          <p:cNvPicPr preferRelativeResize="0"/>
          <p:nvPr/>
        </p:nvPicPr>
        <p:blipFill rotWithShape="1">
          <a:blip r:embed="rId10">
            <a:alphaModFix/>
          </a:blip>
          <a:srcRect/>
          <a:stretch/>
        </p:blipFill>
        <p:spPr>
          <a:xfrm>
            <a:off x="765101" y="4808049"/>
            <a:ext cx="521525" cy="176715"/>
          </a:xfrm>
          <a:prstGeom prst="rect">
            <a:avLst/>
          </a:prstGeom>
          <a:noFill/>
          <a:ln>
            <a:noFill/>
          </a:ln>
        </p:spPr>
      </p:pic>
      <p:pic>
        <p:nvPicPr>
          <p:cNvPr id="1164" name="Google Shape;1164;p146"/>
          <p:cNvPicPr preferRelativeResize="0"/>
          <p:nvPr/>
        </p:nvPicPr>
        <p:blipFill rotWithShape="1">
          <a:blip r:embed="rId11">
            <a:alphaModFix/>
          </a:blip>
          <a:srcRect t="29012"/>
          <a:stretch/>
        </p:blipFill>
        <p:spPr>
          <a:xfrm>
            <a:off x="3524912" y="4769538"/>
            <a:ext cx="838225" cy="204428"/>
          </a:xfrm>
          <a:prstGeom prst="rect">
            <a:avLst/>
          </a:prstGeom>
          <a:noFill/>
          <a:ln>
            <a:noFill/>
          </a:ln>
        </p:spPr>
      </p:pic>
      <p:pic>
        <p:nvPicPr>
          <p:cNvPr id="1165" name="Google Shape;1165;p146"/>
          <p:cNvPicPr preferRelativeResize="0"/>
          <p:nvPr/>
        </p:nvPicPr>
        <p:blipFill rotWithShape="1">
          <a:blip r:embed="rId12">
            <a:alphaModFix/>
          </a:blip>
          <a:srcRect/>
          <a:stretch/>
        </p:blipFill>
        <p:spPr>
          <a:xfrm>
            <a:off x="2023063" y="4468102"/>
            <a:ext cx="771000" cy="253847"/>
          </a:xfrm>
          <a:prstGeom prst="rect">
            <a:avLst/>
          </a:prstGeom>
          <a:noFill/>
          <a:ln>
            <a:noFill/>
          </a:ln>
        </p:spPr>
      </p:pic>
      <p:pic>
        <p:nvPicPr>
          <p:cNvPr id="1166" name="Google Shape;1166;p146" descr="Vista Community Clinic - Crunchbase Company Profile &amp; Funding"/>
          <p:cNvPicPr preferRelativeResize="0"/>
          <p:nvPr/>
        </p:nvPicPr>
        <p:blipFill rotWithShape="1">
          <a:blip r:embed="rId13">
            <a:alphaModFix/>
          </a:blip>
          <a:srcRect t="35510" b="36651"/>
          <a:stretch/>
        </p:blipFill>
        <p:spPr>
          <a:xfrm>
            <a:off x="4369839" y="4762222"/>
            <a:ext cx="771000" cy="222352"/>
          </a:xfrm>
          <a:prstGeom prst="rect">
            <a:avLst/>
          </a:prstGeom>
          <a:noFill/>
          <a:ln>
            <a:noFill/>
          </a:ln>
        </p:spPr>
      </p:pic>
      <p:pic>
        <p:nvPicPr>
          <p:cNvPr id="1167" name="Google Shape;1167;p146" descr="Partnering - Akebia Therapeutics"/>
          <p:cNvPicPr preferRelativeResize="0"/>
          <p:nvPr/>
        </p:nvPicPr>
        <p:blipFill rotWithShape="1">
          <a:blip r:embed="rId14">
            <a:alphaModFix/>
          </a:blip>
          <a:srcRect/>
          <a:stretch/>
        </p:blipFill>
        <p:spPr>
          <a:xfrm>
            <a:off x="8319250" y="4717925"/>
            <a:ext cx="771000" cy="332476"/>
          </a:xfrm>
          <a:prstGeom prst="rect">
            <a:avLst/>
          </a:prstGeom>
          <a:noFill/>
          <a:ln>
            <a:noFill/>
          </a:ln>
        </p:spPr>
      </p:pic>
      <p:pic>
        <p:nvPicPr>
          <p:cNvPr id="1168" name="Google Shape;1168;p146"/>
          <p:cNvPicPr preferRelativeResize="0"/>
          <p:nvPr/>
        </p:nvPicPr>
        <p:blipFill rotWithShape="1">
          <a:blip r:embed="rId15">
            <a:alphaModFix/>
          </a:blip>
          <a:srcRect/>
          <a:stretch/>
        </p:blipFill>
        <p:spPr>
          <a:xfrm>
            <a:off x="2223362" y="4798050"/>
            <a:ext cx="838250" cy="239500"/>
          </a:xfrm>
          <a:prstGeom prst="rect">
            <a:avLst/>
          </a:prstGeom>
          <a:noFill/>
          <a:ln>
            <a:noFill/>
          </a:ln>
        </p:spPr>
      </p:pic>
      <p:pic>
        <p:nvPicPr>
          <p:cNvPr id="1169" name="Google Shape;1169;p146"/>
          <p:cNvPicPr preferRelativeResize="0"/>
          <p:nvPr/>
        </p:nvPicPr>
        <p:blipFill rotWithShape="1">
          <a:blip r:embed="rId16">
            <a:alphaModFix/>
          </a:blip>
          <a:srcRect/>
          <a:stretch/>
        </p:blipFill>
        <p:spPr>
          <a:xfrm>
            <a:off x="7465225" y="4516518"/>
            <a:ext cx="404775" cy="109707"/>
          </a:xfrm>
          <a:prstGeom prst="rect">
            <a:avLst/>
          </a:prstGeom>
          <a:noFill/>
          <a:ln>
            <a:noFill/>
          </a:ln>
        </p:spPr>
      </p:pic>
      <p:pic>
        <p:nvPicPr>
          <p:cNvPr id="1170" name="Google Shape;1170;p146"/>
          <p:cNvPicPr preferRelativeResize="0"/>
          <p:nvPr/>
        </p:nvPicPr>
        <p:blipFill rotWithShape="1">
          <a:blip r:embed="rId17">
            <a:alphaModFix/>
          </a:blip>
          <a:srcRect/>
          <a:stretch/>
        </p:blipFill>
        <p:spPr>
          <a:xfrm>
            <a:off x="2845363" y="4455516"/>
            <a:ext cx="356225" cy="200820"/>
          </a:xfrm>
          <a:prstGeom prst="rect">
            <a:avLst/>
          </a:prstGeom>
          <a:noFill/>
          <a:ln>
            <a:noFill/>
          </a:ln>
        </p:spPr>
      </p:pic>
      <p:pic>
        <p:nvPicPr>
          <p:cNvPr id="1171" name="Google Shape;1171;p146"/>
          <p:cNvPicPr preferRelativeResize="0"/>
          <p:nvPr/>
        </p:nvPicPr>
        <p:blipFill rotWithShape="1">
          <a:blip r:embed="rId18">
            <a:alphaModFix/>
          </a:blip>
          <a:srcRect/>
          <a:stretch/>
        </p:blipFill>
        <p:spPr>
          <a:xfrm>
            <a:off x="1454230" y="4834009"/>
            <a:ext cx="771000" cy="124801"/>
          </a:xfrm>
          <a:prstGeom prst="rect">
            <a:avLst/>
          </a:prstGeom>
          <a:noFill/>
          <a:ln>
            <a:noFill/>
          </a:ln>
        </p:spPr>
      </p:pic>
      <p:pic>
        <p:nvPicPr>
          <p:cNvPr id="1172" name="Google Shape;1172;p146"/>
          <p:cNvPicPr preferRelativeResize="0"/>
          <p:nvPr/>
        </p:nvPicPr>
        <p:blipFill rotWithShape="1">
          <a:blip r:embed="rId19">
            <a:alphaModFix/>
          </a:blip>
          <a:srcRect/>
          <a:stretch/>
        </p:blipFill>
        <p:spPr>
          <a:xfrm>
            <a:off x="4425845" y="4498853"/>
            <a:ext cx="588281" cy="136350"/>
          </a:xfrm>
          <a:prstGeom prst="rect">
            <a:avLst/>
          </a:prstGeom>
          <a:noFill/>
          <a:ln>
            <a:noFill/>
          </a:ln>
        </p:spPr>
      </p:pic>
      <p:pic>
        <p:nvPicPr>
          <p:cNvPr id="1173" name="Google Shape;1173;p146"/>
          <p:cNvPicPr preferRelativeResize="0"/>
          <p:nvPr/>
        </p:nvPicPr>
        <p:blipFill rotWithShape="1">
          <a:blip r:embed="rId20">
            <a:alphaModFix/>
          </a:blip>
          <a:srcRect t="23066" b="20493"/>
          <a:stretch/>
        </p:blipFill>
        <p:spPr>
          <a:xfrm>
            <a:off x="7427224" y="4829823"/>
            <a:ext cx="807300" cy="238132"/>
          </a:xfrm>
          <a:prstGeom prst="rect">
            <a:avLst/>
          </a:prstGeom>
          <a:noFill/>
          <a:ln>
            <a:noFill/>
          </a:ln>
        </p:spPr>
      </p:pic>
      <p:pic>
        <p:nvPicPr>
          <p:cNvPr id="1174" name="Google Shape;1174;p146"/>
          <p:cNvPicPr preferRelativeResize="0"/>
          <p:nvPr/>
        </p:nvPicPr>
        <p:blipFill rotWithShape="1">
          <a:blip r:embed="rId21">
            <a:alphaModFix/>
          </a:blip>
          <a:srcRect/>
          <a:stretch/>
        </p:blipFill>
        <p:spPr>
          <a:xfrm>
            <a:off x="6064125" y="4521008"/>
            <a:ext cx="838225" cy="175217"/>
          </a:xfrm>
          <a:prstGeom prst="rect">
            <a:avLst/>
          </a:prstGeom>
          <a:noFill/>
          <a:ln>
            <a:noFill/>
          </a:ln>
        </p:spPr>
      </p:pic>
      <p:pic>
        <p:nvPicPr>
          <p:cNvPr id="1175" name="Google Shape;1175;p146"/>
          <p:cNvPicPr preferRelativeResize="0"/>
          <p:nvPr/>
        </p:nvPicPr>
        <p:blipFill rotWithShape="1">
          <a:blip r:embed="rId22">
            <a:alphaModFix/>
          </a:blip>
          <a:srcRect/>
          <a:stretch/>
        </p:blipFill>
        <p:spPr>
          <a:xfrm>
            <a:off x="7973500" y="4454900"/>
            <a:ext cx="682200" cy="171324"/>
          </a:xfrm>
          <a:prstGeom prst="rect">
            <a:avLst/>
          </a:prstGeom>
          <a:noFill/>
          <a:ln>
            <a:noFill/>
          </a:ln>
        </p:spPr>
      </p:pic>
      <p:pic>
        <p:nvPicPr>
          <p:cNvPr id="1176" name="Google Shape;1176;p146"/>
          <p:cNvPicPr preferRelativeResize="0"/>
          <p:nvPr/>
        </p:nvPicPr>
        <p:blipFill rotWithShape="1">
          <a:blip r:embed="rId23">
            <a:alphaModFix/>
          </a:blip>
          <a:srcRect/>
          <a:stretch/>
        </p:blipFill>
        <p:spPr>
          <a:xfrm>
            <a:off x="7046098" y="4528954"/>
            <a:ext cx="311475" cy="108769"/>
          </a:xfrm>
          <a:prstGeom prst="rect">
            <a:avLst/>
          </a:prstGeom>
          <a:noFill/>
          <a:ln>
            <a:noFill/>
          </a:ln>
        </p:spPr>
      </p:pic>
      <p:pic>
        <p:nvPicPr>
          <p:cNvPr id="1177" name="Google Shape;1177;p146"/>
          <p:cNvPicPr preferRelativeResize="0"/>
          <p:nvPr/>
        </p:nvPicPr>
        <p:blipFill rotWithShape="1">
          <a:blip r:embed="rId24">
            <a:alphaModFix/>
          </a:blip>
          <a:srcRect/>
          <a:stretch/>
        </p:blipFill>
        <p:spPr>
          <a:xfrm>
            <a:off x="5079955" y="4525049"/>
            <a:ext cx="910020" cy="112250"/>
          </a:xfrm>
          <a:prstGeom prst="rect">
            <a:avLst/>
          </a:prstGeom>
          <a:noFill/>
          <a:ln>
            <a:noFill/>
          </a:ln>
        </p:spPr>
      </p:pic>
      <p:pic>
        <p:nvPicPr>
          <p:cNvPr id="1178" name="Google Shape;1178;p146"/>
          <p:cNvPicPr preferRelativeResize="0"/>
          <p:nvPr/>
        </p:nvPicPr>
        <p:blipFill rotWithShape="1">
          <a:blip r:embed="rId25">
            <a:alphaModFix/>
          </a:blip>
          <a:srcRect/>
          <a:stretch/>
        </p:blipFill>
        <p:spPr>
          <a:xfrm>
            <a:off x="3953793" y="4440112"/>
            <a:ext cx="253830" cy="253850"/>
          </a:xfrm>
          <a:prstGeom prst="rect">
            <a:avLst/>
          </a:prstGeom>
          <a:noFill/>
          <a:ln>
            <a:noFill/>
          </a:ln>
        </p:spPr>
      </p:pic>
      <p:pic>
        <p:nvPicPr>
          <p:cNvPr id="1179" name="Google Shape;1179;p146"/>
          <p:cNvPicPr preferRelativeResize="0"/>
          <p:nvPr/>
        </p:nvPicPr>
        <p:blipFill rotWithShape="1">
          <a:blip r:embed="rId26">
            <a:alphaModFix/>
          </a:blip>
          <a:srcRect/>
          <a:stretch/>
        </p:blipFill>
        <p:spPr>
          <a:xfrm>
            <a:off x="8746971" y="4426130"/>
            <a:ext cx="311466" cy="311467"/>
          </a:xfrm>
          <a:prstGeom prst="rect">
            <a:avLst/>
          </a:prstGeom>
          <a:noFill/>
          <a:ln>
            <a:noFill/>
          </a:ln>
        </p:spPr>
      </p:pic>
      <p:sp>
        <p:nvSpPr>
          <p:cNvPr id="1180" name="Google Shape;1180;p146"/>
          <p:cNvSpPr/>
          <p:nvPr/>
        </p:nvSpPr>
        <p:spPr>
          <a:xfrm>
            <a:off x="0" y="4178726"/>
            <a:ext cx="9144000" cy="112200"/>
          </a:xfrm>
          <a:prstGeom prst="rect">
            <a:avLst/>
          </a:prstGeom>
          <a:solidFill>
            <a:srgbClr val="DADAF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81" name="Google Shape;1181;p146">
            <a:hlinkClick r:id="rId27"/>
          </p:cNvPr>
          <p:cNvPicPr preferRelativeResize="0"/>
          <p:nvPr/>
        </p:nvPicPr>
        <p:blipFill rotWithShape="1">
          <a:blip r:embed="rId28">
            <a:alphaModFix/>
          </a:blip>
          <a:srcRect l="6227" t="4181" r="7034" b="3915"/>
          <a:stretch/>
        </p:blipFill>
        <p:spPr>
          <a:xfrm>
            <a:off x="450225" y="2102400"/>
            <a:ext cx="2011512" cy="1992324"/>
          </a:xfrm>
          <a:prstGeom prst="rect">
            <a:avLst/>
          </a:prstGeom>
          <a:noFill/>
          <a:ln>
            <a:noFill/>
          </a:ln>
        </p:spPr>
      </p:pic>
      <p:sp>
        <p:nvSpPr>
          <p:cNvPr id="1182" name="Google Shape;1182;p146"/>
          <p:cNvSpPr txBox="1"/>
          <p:nvPr/>
        </p:nvSpPr>
        <p:spPr>
          <a:xfrm>
            <a:off x="2588200" y="2463250"/>
            <a:ext cx="4942200" cy="997500"/>
          </a:xfrm>
          <a:prstGeom prst="rect">
            <a:avLst/>
          </a:prstGeom>
          <a:noFill/>
          <a:ln>
            <a:noFill/>
          </a:ln>
        </p:spPr>
        <p:txBody>
          <a:bodyPr spcFirstLastPara="1" wrap="square" lIns="68575" tIns="34275" rIns="68575" bIns="34275" anchor="t" anchorCtr="0">
            <a:spAutoFit/>
          </a:bodyPr>
          <a:lstStyle/>
          <a:p>
            <a:pPr marL="0" marR="0" lvl="0" indent="12700" algn="l" rtl="0">
              <a:lnSpc>
                <a:spcPct val="115000"/>
              </a:lnSpc>
              <a:spcBef>
                <a:spcPts val="1400"/>
              </a:spcBef>
              <a:spcAft>
                <a:spcPts val="0"/>
              </a:spcAft>
              <a:buClr>
                <a:srgbClr val="000000"/>
              </a:buClr>
              <a:buSzPts val="1200"/>
              <a:buFont typeface="Arial"/>
              <a:buNone/>
            </a:pPr>
            <a:r>
              <a:rPr lang="en-US" sz="1200" i="0" u="none" strike="noStrike" cap="none">
                <a:solidFill>
                  <a:srgbClr val="0C0C0C"/>
                </a:solidFill>
                <a:latin typeface="Libre Franklin"/>
                <a:ea typeface="Libre Franklin"/>
                <a:cs typeface="Libre Franklin"/>
                <a:sym typeface="Libre Franklin"/>
              </a:rPr>
              <a:t>Kore.ai delivers an</a:t>
            </a:r>
            <a:r>
              <a:rPr lang="en-US" sz="1200" i="0" u="none" strike="noStrike" cap="none">
                <a:solidFill>
                  <a:srgbClr val="F0F0F0"/>
                </a:solidFill>
                <a:latin typeface="Libre Franklin"/>
                <a:ea typeface="Libre Franklin"/>
                <a:cs typeface="Libre Franklin"/>
                <a:sym typeface="Libre Franklin"/>
              </a:rPr>
              <a:t> </a:t>
            </a:r>
            <a:r>
              <a:rPr lang="en-US" sz="1400" b="1" i="0" u="none" strike="noStrike" cap="none">
                <a:solidFill>
                  <a:schemeClr val="accent1"/>
                </a:solidFill>
                <a:latin typeface="Libre Franklin"/>
                <a:ea typeface="Libre Franklin"/>
                <a:cs typeface="Libre Franklin"/>
                <a:sym typeface="Libre Franklin"/>
              </a:rPr>
              <a:t>intelligent, HIPAA-compliant enterprise</a:t>
            </a:r>
            <a:r>
              <a:rPr lang="en-US" sz="1400" i="0" u="none" strike="noStrike" cap="none">
                <a:solidFill>
                  <a:schemeClr val="accent1"/>
                </a:solidFill>
                <a:latin typeface="Libre Franklin"/>
                <a:ea typeface="Libre Franklin"/>
                <a:cs typeface="Libre Franklin"/>
                <a:sym typeface="Libre Franklin"/>
              </a:rPr>
              <a:t> </a:t>
            </a:r>
            <a:r>
              <a:rPr lang="en-US" sz="1400" b="1" i="0" u="none" strike="noStrike" cap="none">
                <a:solidFill>
                  <a:schemeClr val="accent1"/>
                </a:solidFill>
                <a:latin typeface="Libre Franklin"/>
                <a:ea typeface="Libre Franklin"/>
                <a:cs typeface="Libre Franklin"/>
                <a:sym typeface="Libre Franklin"/>
              </a:rPr>
              <a:t>solution</a:t>
            </a:r>
            <a:r>
              <a:rPr lang="en-US" sz="1200" i="0" u="none" strike="noStrike" cap="none">
                <a:solidFill>
                  <a:srgbClr val="F0F0F0"/>
                </a:solidFill>
                <a:latin typeface="Libre Franklin"/>
                <a:ea typeface="Libre Franklin"/>
                <a:cs typeface="Libre Franklin"/>
                <a:sym typeface="Libre Franklin"/>
              </a:rPr>
              <a:t> </a:t>
            </a:r>
            <a:r>
              <a:rPr lang="en-US" sz="1200" i="0" u="none" strike="noStrike" cap="none">
                <a:solidFill>
                  <a:schemeClr val="dk1"/>
                </a:solidFill>
                <a:latin typeface="Libre Franklin"/>
                <a:ea typeface="Libre Franklin"/>
                <a:cs typeface="Libre Franklin"/>
                <a:sym typeface="Libre Franklin"/>
              </a:rPr>
              <a:t>that delivers</a:t>
            </a:r>
            <a:r>
              <a:rPr lang="en-US" sz="1200" i="0" u="none" strike="noStrike" cap="none">
                <a:solidFill>
                  <a:srgbClr val="191998"/>
                </a:solidFill>
                <a:latin typeface="Libre Franklin"/>
                <a:ea typeface="Libre Franklin"/>
                <a:cs typeface="Libre Franklin"/>
                <a:sym typeface="Libre Franklin"/>
              </a:rPr>
              <a:t> </a:t>
            </a:r>
            <a:r>
              <a:rPr lang="en-US" sz="1200" i="0" u="none" strike="noStrike" cap="none">
                <a:solidFill>
                  <a:schemeClr val="dk1"/>
                </a:solidFill>
                <a:latin typeface="Libre Franklin"/>
                <a:ea typeface="Libre Franklin"/>
                <a:cs typeface="Libre Franklin"/>
                <a:sym typeface="Libre Franklin"/>
              </a:rPr>
              <a:t>a</a:t>
            </a:r>
            <a:r>
              <a:rPr lang="en-US" sz="1200" i="0" u="none" strike="noStrike" cap="none">
                <a:solidFill>
                  <a:srgbClr val="0C0C0C"/>
                </a:solidFill>
                <a:latin typeface="Libre Franklin"/>
                <a:ea typeface="Libre Franklin"/>
                <a:cs typeface="Libre Franklin"/>
                <a:sym typeface="Libre Franklin"/>
              </a:rPr>
              <a:t> </a:t>
            </a:r>
            <a:r>
              <a:rPr lang="en-US" sz="1400" b="1" i="0" u="none" strike="noStrike" cap="none">
                <a:solidFill>
                  <a:schemeClr val="accent1"/>
                </a:solidFill>
                <a:latin typeface="Libre Franklin"/>
                <a:ea typeface="Libre Franklin"/>
                <a:cs typeface="Libre Franklin"/>
                <a:sym typeface="Libre Franklin"/>
              </a:rPr>
              <a:t>digital-first</a:t>
            </a:r>
            <a:r>
              <a:rPr lang="en-US" sz="1400" i="0" u="none" strike="noStrike" cap="none">
                <a:solidFill>
                  <a:schemeClr val="accent1"/>
                </a:solidFill>
                <a:latin typeface="Libre Franklin"/>
                <a:ea typeface="Libre Franklin"/>
                <a:cs typeface="Libre Franklin"/>
                <a:sym typeface="Libre Franklin"/>
              </a:rPr>
              <a:t>,</a:t>
            </a:r>
            <a:r>
              <a:rPr lang="en-US" sz="1200" i="0" u="none" strike="noStrike" cap="none">
                <a:solidFill>
                  <a:srgbClr val="F0F0F0"/>
                </a:solidFill>
                <a:latin typeface="Libre Franklin"/>
                <a:ea typeface="Libre Franklin"/>
                <a:cs typeface="Libre Franklin"/>
                <a:sym typeface="Libre Franklin"/>
              </a:rPr>
              <a:t> </a:t>
            </a:r>
            <a:r>
              <a:rPr lang="en-US" sz="1200" i="0" u="none" strike="noStrike" cap="none">
                <a:solidFill>
                  <a:schemeClr val="dk1"/>
                </a:solidFill>
                <a:latin typeface="Libre Franklin"/>
                <a:ea typeface="Libre Franklin"/>
                <a:cs typeface="Libre Franklin"/>
                <a:sym typeface="Libre Franklin"/>
              </a:rPr>
              <a:t>human-like conversational experience to </a:t>
            </a:r>
            <a:r>
              <a:rPr lang="en-US" sz="1400" b="1" i="0" u="none" strike="noStrike" cap="none">
                <a:solidFill>
                  <a:schemeClr val="accent1"/>
                </a:solidFill>
                <a:latin typeface="Libre Franklin"/>
                <a:ea typeface="Libre Franklin"/>
                <a:cs typeface="Libre Franklin"/>
                <a:sym typeface="Libre Franklin"/>
              </a:rPr>
              <a:t>automate interactions</a:t>
            </a:r>
            <a:r>
              <a:rPr lang="en-US" sz="1200" i="0" u="none" strike="noStrike" cap="none">
                <a:solidFill>
                  <a:srgbClr val="191998"/>
                </a:solidFill>
                <a:latin typeface="Libre Franklin"/>
                <a:ea typeface="Libre Franklin"/>
                <a:cs typeface="Libre Franklin"/>
                <a:sym typeface="Libre Franklin"/>
              </a:rPr>
              <a:t> </a:t>
            </a:r>
            <a:r>
              <a:rPr lang="en-US" sz="1200" i="0" u="none" strike="noStrike" cap="none">
                <a:solidFill>
                  <a:schemeClr val="dk1"/>
                </a:solidFill>
                <a:latin typeface="Libre Franklin"/>
                <a:ea typeface="Libre Franklin"/>
                <a:cs typeface="Libre Franklin"/>
                <a:sym typeface="Libre Franklin"/>
              </a:rPr>
              <a:t>between patients, caregivers, members, providers, call center agents, and employees.</a:t>
            </a:r>
            <a:endParaRPr sz="1200" i="0" u="none" strike="noStrike" cap="none">
              <a:solidFill>
                <a:schemeClr val="dk1"/>
              </a:solidFill>
              <a:latin typeface="Libre Franklin"/>
              <a:ea typeface="Libre Franklin"/>
              <a:cs typeface="Libre Franklin"/>
              <a:sym typeface="Libre Franklin"/>
            </a:endParaRPr>
          </a:p>
        </p:txBody>
      </p:sp>
      <p:sp>
        <p:nvSpPr>
          <p:cNvPr id="1183" name="Google Shape;1183;p146"/>
          <p:cNvSpPr/>
          <p:nvPr/>
        </p:nvSpPr>
        <p:spPr>
          <a:xfrm>
            <a:off x="1068325" y="2867375"/>
            <a:ext cx="771000" cy="436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1184" name="Google Shape;1184;p146">
            <a:hlinkClick r:id="rId27"/>
          </p:cNvPr>
          <p:cNvPicPr preferRelativeResize="0"/>
          <p:nvPr/>
        </p:nvPicPr>
        <p:blipFill rotWithShape="1">
          <a:blip r:embed="rId29">
            <a:alphaModFix/>
          </a:blip>
          <a:srcRect l="42442" t="40680" r="42205" b="41221"/>
          <a:stretch/>
        </p:blipFill>
        <p:spPr>
          <a:xfrm>
            <a:off x="1094250" y="2771475"/>
            <a:ext cx="740956" cy="675000"/>
          </a:xfrm>
          <a:prstGeom prst="rect">
            <a:avLst/>
          </a:prstGeom>
          <a:noFill/>
          <a:ln>
            <a:noFill/>
          </a:ln>
        </p:spPr>
      </p:pic>
      <p:pic>
        <p:nvPicPr>
          <p:cNvPr id="1185" name="Google Shape;1185;p146"/>
          <p:cNvPicPr preferRelativeResize="0"/>
          <p:nvPr/>
        </p:nvPicPr>
        <p:blipFill rotWithShape="1">
          <a:blip r:embed="rId30">
            <a:alphaModFix/>
          </a:blip>
          <a:srcRect/>
          <a:stretch/>
        </p:blipFill>
        <p:spPr>
          <a:xfrm>
            <a:off x="3324054" y="4539329"/>
            <a:ext cx="531372" cy="91350"/>
          </a:xfrm>
          <a:prstGeom prst="rect">
            <a:avLst/>
          </a:prstGeom>
          <a:noFill/>
          <a:ln>
            <a:noFill/>
          </a:ln>
        </p:spPr>
      </p:pic>
      <p:pic>
        <p:nvPicPr>
          <p:cNvPr id="1186" name="Google Shape;1186;p146"/>
          <p:cNvPicPr preferRelativeResize="0"/>
          <p:nvPr/>
        </p:nvPicPr>
        <p:blipFill rotWithShape="1">
          <a:blip r:embed="rId31">
            <a:alphaModFix/>
          </a:blip>
          <a:srcRect t="34047" b="37089"/>
          <a:stretch/>
        </p:blipFill>
        <p:spPr>
          <a:xfrm>
            <a:off x="6694625" y="4842998"/>
            <a:ext cx="682200" cy="196903"/>
          </a:xfrm>
          <a:prstGeom prst="rect">
            <a:avLst/>
          </a:prstGeom>
          <a:noFill/>
          <a:ln>
            <a:noFill/>
          </a:ln>
        </p:spPr>
      </p:pic>
      <p:pic>
        <p:nvPicPr>
          <p:cNvPr id="1187" name="Google Shape;1187;p146"/>
          <p:cNvPicPr preferRelativeResize="0"/>
          <p:nvPr/>
        </p:nvPicPr>
        <p:blipFill rotWithShape="1">
          <a:blip r:embed="rId32">
            <a:alphaModFix amt="86000"/>
          </a:blip>
          <a:srcRect/>
          <a:stretch/>
        </p:blipFill>
        <p:spPr>
          <a:xfrm>
            <a:off x="5166400" y="4838274"/>
            <a:ext cx="588275" cy="154814"/>
          </a:xfrm>
          <a:prstGeom prst="rect">
            <a:avLst/>
          </a:prstGeom>
          <a:noFill/>
          <a:ln>
            <a:noFill/>
          </a:ln>
        </p:spPr>
      </p:pic>
      <p:pic>
        <p:nvPicPr>
          <p:cNvPr id="1188" name="Google Shape;1188;p146"/>
          <p:cNvPicPr preferRelativeResize="0"/>
          <p:nvPr/>
        </p:nvPicPr>
        <p:blipFill rotWithShape="1">
          <a:blip r:embed="rId33">
            <a:alphaModFix/>
          </a:blip>
          <a:srcRect/>
          <a:stretch/>
        </p:blipFill>
        <p:spPr>
          <a:xfrm>
            <a:off x="5856424" y="4861445"/>
            <a:ext cx="745800" cy="138837"/>
          </a:xfrm>
          <a:prstGeom prst="rect">
            <a:avLst/>
          </a:prstGeom>
          <a:noFill/>
          <a:ln>
            <a:noFill/>
          </a:ln>
        </p:spPr>
      </p:pic>
      <p:pic>
        <p:nvPicPr>
          <p:cNvPr id="1189" name="Google Shape;1189;p146">
            <a:hlinkClick r:id="rId34"/>
          </p:cNvPr>
          <p:cNvPicPr preferRelativeResize="0"/>
          <p:nvPr/>
        </p:nvPicPr>
        <p:blipFill rotWithShape="1">
          <a:blip r:embed="rId35">
            <a:alphaModFix/>
          </a:blip>
          <a:srcRect/>
          <a:stretch/>
        </p:blipFill>
        <p:spPr>
          <a:xfrm>
            <a:off x="7804126" y="2558330"/>
            <a:ext cx="1173351" cy="1075279"/>
          </a:xfrm>
          <a:prstGeom prst="rect">
            <a:avLst/>
          </a:prstGeom>
          <a:noFill/>
          <a:ln>
            <a:noFill/>
          </a:ln>
        </p:spPr>
      </p:pic>
      <p:sp>
        <p:nvSpPr>
          <p:cNvPr id="1190" name="Google Shape;1190;p146"/>
          <p:cNvSpPr/>
          <p:nvPr/>
        </p:nvSpPr>
        <p:spPr>
          <a:xfrm>
            <a:off x="7606675" y="2390475"/>
            <a:ext cx="1664100" cy="1403700"/>
          </a:xfrm>
          <a:prstGeom prst="roundRect">
            <a:avLst>
              <a:gd name="adj" fmla="val 6889"/>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1" name="Google Shape;1191;p146"/>
          <p:cNvSpPr/>
          <p:nvPr/>
        </p:nvSpPr>
        <p:spPr>
          <a:xfrm>
            <a:off x="7062957"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192" name="Google Shape;1192;p146"/>
          <p:cNvSpPr txBox="1">
            <a:spLocks noGrp="1"/>
          </p:cNvSpPr>
          <p:nvPr>
            <p:ph type="sldNum" idx="12"/>
          </p:nvPr>
        </p:nvSpPr>
        <p:spPr>
          <a:xfrm>
            <a:off x="8273554" y="1505751"/>
            <a:ext cx="691200" cy="241200"/>
          </a:xfrm>
          <a:prstGeom prst="rect">
            <a:avLst/>
          </a:prstGeom>
          <a:noFill/>
          <a:ln>
            <a:noFill/>
          </a:ln>
        </p:spPr>
        <p:txBody>
          <a:bodyPr spcFirstLastPara="1" wrap="square" lIns="51425" tIns="25700" rIns="51425" bIns="25700" anchor="b" anchorCtr="0">
            <a:noAutofit/>
          </a:bodyPr>
          <a:lstStyle/>
          <a:p>
            <a:pPr marL="0" lvl="0" indent="0" algn="r" rtl="0">
              <a:lnSpc>
                <a:spcPct val="100000"/>
              </a:lnSpc>
              <a:spcBef>
                <a:spcPts val="0"/>
              </a:spcBef>
              <a:spcAft>
                <a:spcPts val="0"/>
              </a:spcAft>
              <a:buSzPts val="600"/>
              <a:buNone/>
            </a:pPr>
            <a:fld id="{00000000-1234-1234-1234-123412341234}" type="slidenum">
              <a:rPr lang="en-US" sz="1200">
                <a:latin typeface="Libre Franklin"/>
                <a:ea typeface="Libre Franklin"/>
                <a:cs typeface="Libre Franklin"/>
                <a:sym typeface="Libre Franklin"/>
              </a:rPr>
              <a:t>6</a:t>
            </a:fld>
            <a:endParaRPr sz="1200">
              <a:latin typeface="Libre Franklin"/>
              <a:ea typeface="Libre Franklin"/>
              <a:cs typeface="Libre Franklin"/>
              <a:sym typeface="Libre Franklin"/>
            </a:endParaRPr>
          </a:p>
        </p:txBody>
      </p:sp>
      <p:sp>
        <p:nvSpPr>
          <p:cNvPr id="1193" name="Google Shape;1193;p146"/>
          <p:cNvSpPr/>
          <p:nvPr/>
        </p:nvSpPr>
        <p:spPr>
          <a:xfrm>
            <a:off x="136725"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194" name="Google Shape;1194;p146"/>
          <p:cNvSpPr txBox="1"/>
          <p:nvPr/>
        </p:nvSpPr>
        <p:spPr>
          <a:xfrm>
            <a:off x="155156" y="924806"/>
            <a:ext cx="849300" cy="881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1500" b="1">
                <a:solidFill>
                  <a:schemeClr val="accent1"/>
                </a:solidFill>
                <a:latin typeface="Libre Franklin"/>
                <a:ea typeface="Libre Franklin"/>
                <a:cs typeface="Libre Franklin"/>
                <a:sym typeface="Libre Franklin"/>
              </a:rPr>
              <a:t>10</a:t>
            </a:r>
            <a:r>
              <a:rPr lang="en-US" sz="1100" b="1">
                <a:solidFill>
                  <a:schemeClr val="accent1"/>
                </a:solidFill>
                <a:latin typeface="Libre Franklin"/>
                <a:ea typeface="Libre Franklin"/>
                <a:cs typeface="Libre Franklin"/>
                <a:sym typeface="Libre Franklin"/>
              </a:rPr>
              <a:t> </a:t>
            </a:r>
            <a:endParaRPr sz="1100" b="1">
              <a:solidFill>
                <a:schemeClr val="accen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Years and Going Stron</a:t>
            </a:r>
            <a:r>
              <a:rPr lang="en-US" sz="900">
                <a:solidFill>
                  <a:schemeClr val="dk2"/>
                </a:solidFill>
                <a:latin typeface="Libre Franklin"/>
                <a:ea typeface="Libre Franklin"/>
                <a:cs typeface="Libre Franklin"/>
                <a:sym typeface="Libre Franklin"/>
              </a:rPr>
              <a:t>g</a:t>
            </a:r>
            <a:endParaRPr sz="900" i="0" u="none" strike="noStrike" cap="none">
              <a:solidFill>
                <a:srgbClr val="000000"/>
              </a:solidFill>
              <a:latin typeface="Libre Franklin"/>
              <a:ea typeface="Libre Franklin"/>
              <a:cs typeface="Libre Franklin"/>
              <a:sym typeface="Libre Franklin"/>
            </a:endParaRPr>
          </a:p>
        </p:txBody>
      </p:sp>
      <p:sp>
        <p:nvSpPr>
          <p:cNvPr id="1195" name="Google Shape;1195;p146"/>
          <p:cNvSpPr/>
          <p:nvPr/>
        </p:nvSpPr>
        <p:spPr>
          <a:xfrm>
            <a:off x="1118099"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196" name="Google Shape;1196;p146"/>
          <p:cNvSpPr txBox="1"/>
          <p:nvPr/>
        </p:nvSpPr>
        <p:spPr>
          <a:xfrm>
            <a:off x="1137375" y="955631"/>
            <a:ext cx="838200" cy="825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1500" b="1">
                <a:solidFill>
                  <a:schemeClr val="accent1"/>
                </a:solidFill>
                <a:latin typeface="Libre Franklin"/>
                <a:ea typeface="Libre Franklin"/>
                <a:cs typeface="Libre Franklin"/>
                <a:sym typeface="Libre Franklin"/>
              </a:rPr>
              <a:t>400+</a:t>
            </a:r>
            <a:endParaRPr sz="1500" b="1">
              <a:solidFill>
                <a:schemeClr val="accen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Global Customers</a:t>
            </a:r>
            <a:endParaRPr sz="900" i="0" u="none" strike="noStrike" cap="none">
              <a:solidFill>
                <a:srgbClr val="000000"/>
              </a:solidFill>
              <a:latin typeface="Libre Franklin"/>
              <a:ea typeface="Libre Franklin"/>
              <a:cs typeface="Libre Franklin"/>
              <a:sym typeface="Libre Franklin"/>
            </a:endParaRPr>
          </a:p>
        </p:txBody>
      </p:sp>
      <p:sp>
        <p:nvSpPr>
          <p:cNvPr id="1197" name="Google Shape;1197;p146"/>
          <p:cNvSpPr/>
          <p:nvPr/>
        </p:nvSpPr>
        <p:spPr>
          <a:xfrm>
            <a:off x="2144080"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198" name="Google Shape;1198;p146"/>
          <p:cNvSpPr txBox="1"/>
          <p:nvPr/>
        </p:nvSpPr>
        <p:spPr>
          <a:xfrm>
            <a:off x="2173763" y="924863"/>
            <a:ext cx="818100" cy="881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1500" b="1">
                <a:solidFill>
                  <a:schemeClr val="accent1"/>
                </a:solidFill>
                <a:latin typeface="Libre Franklin"/>
                <a:ea typeface="Libre Franklin"/>
                <a:cs typeface="Libre Franklin"/>
                <a:sym typeface="Libre Franklin"/>
              </a:rPr>
              <a:t>Billions</a:t>
            </a:r>
            <a:r>
              <a:rPr lang="en-US" sz="1200">
                <a:solidFill>
                  <a:schemeClr val="dk2"/>
                </a:solidFill>
                <a:latin typeface="Libre Franklin"/>
                <a:ea typeface="Libre Franklin"/>
                <a:cs typeface="Libre Franklin"/>
                <a:sym typeface="Libre Franklin"/>
              </a:rPr>
              <a:t> </a:t>
            </a:r>
            <a:endParaRPr sz="1200">
              <a:solidFill>
                <a:schemeClr val="dk2"/>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a:solidFill>
                  <a:schemeClr val="dk2"/>
                </a:solidFill>
                <a:latin typeface="Libre Franklin"/>
                <a:ea typeface="Libre Franklin"/>
                <a:cs typeface="Libre Franklin"/>
                <a:sym typeface="Libre Franklin"/>
              </a:rPr>
              <a:t>o</a:t>
            </a:r>
            <a:r>
              <a:rPr lang="en-US" sz="900" i="0" u="none" strike="noStrike" cap="none">
                <a:solidFill>
                  <a:schemeClr val="dk2"/>
                </a:solidFill>
                <a:latin typeface="Libre Franklin"/>
                <a:ea typeface="Libre Franklin"/>
                <a:cs typeface="Libre Franklin"/>
                <a:sym typeface="Libre Franklin"/>
              </a:rPr>
              <a:t>f Conversations</a:t>
            </a:r>
            <a:endParaRPr sz="900" i="0" u="none" strike="noStrike" cap="none">
              <a:solidFill>
                <a:srgbClr val="000000"/>
              </a:solidFill>
              <a:latin typeface="Libre Franklin"/>
              <a:ea typeface="Libre Franklin"/>
              <a:cs typeface="Libre Franklin"/>
              <a:sym typeface="Libre Franklin"/>
            </a:endParaRPr>
          </a:p>
        </p:txBody>
      </p:sp>
      <p:sp>
        <p:nvSpPr>
          <p:cNvPr id="1199" name="Google Shape;1199;p146"/>
          <p:cNvSpPr/>
          <p:nvPr/>
        </p:nvSpPr>
        <p:spPr>
          <a:xfrm>
            <a:off x="3125454"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200" name="Google Shape;1200;p146"/>
          <p:cNvSpPr/>
          <p:nvPr/>
        </p:nvSpPr>
        <p:spPr>
          <a:xfrm>
            <a:off x="4151434"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201" name="Google Shape;1201;p146"/>
          <p:cNvSpPr txBox="1"/>
          <p:nvPr/>
        </p:nvSpPr>
        <p:spPr>
          <a:xfrm>
            <a:off x="4149375" y="924788"/>
            <a:ext cx="888300" cy="881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Scheduling</a:t>
            </a:r>
            <a:r>
              <a:rPr lang="en-US" sz="800" i="0" u="none" strike="noStrike" cap="none">
                <a:solidFill>
                  <a:schemeClr val="dk2"/>
                </a:solidFill>
                <a:latin typeface="Libre Franklin"/>
                <a:ea typeface="Libre Franklin"/>
                <a:cs typeface="Libre Franklin"/>
                <a:sym typeface="Libre Franklin"/>
              </a:rPr>
              <a:t> </a:t>
            </a:r>
            <a:endParaRPr sz="800" i="0" u="none" strike="noStrike" cap="none">
              <a:solidFill>
                <a:schemeClr val="dk2"/>
              </a:solidFill>
              <a:latin typeface="Libre Franklin"/>
              <a:ea typeface="Libre Franklin"/>
              <a:cs typeface="Libre Franklin"/>
              <a:sym typeface="Libre Franklin"/>
            </a:endParaRPr>
          </a:p>
          <a:p>
            <a:pPr marL="0" lvl="0" indent="0" algn="ctr" rtl="0">
              <a:spcBef>
                <a:spcPts val="0"/>
              </a:spcBef>
              <a:spcAft>
                <a:spcPts val="0"/>
              </a:spcAft>
              <a:buClr>
                <a:schemeClr val="dk2"/>
              </a:buClr>
              <a:buSzPts val="500"/>
              <a:buFont typeface="Arial"/>
              <a:buNone/>
            </a:pPr>
            <a:r>
              <a:rPr lang="en-US" sz="1500" b="1" u="sng">
                <a:solidFill>
                  <a:schemeClr val="accent1"/>
                </a:solidFill>
                <a:latin typeface="Libre Franklin"/>
                <a:ea typeface="Libre Franklin"/>
                <a:cs typeface="Libre Franklin"/>
                <a:sym typeface="Libre Franklin"/>
              </a:rPr>
              <a:t>Millions</a:t>
            </a:r>
            <a:endParaRPr sz="1500">
              <a:solidFill>
                <a:schemeClr val="dk2"/>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of Appointments</a:t>
            </a:r>
            <a:endParaRPr sz="900" i="0" u="none" strike="noStrike" cap="none">
              <a:solidFill>
                <a:srgbClr val="000000"/>
              </a:solidFill>
              <a:latin typeface="Libre Franklin"/>
              <a:ea typeface="Libre Franklin"/>
              <a:cs typeface="Libre Franklin"/>
              <a:sym typeface="Libre Franklin"/>
            </a:endParaRPr>
          </a:p>
        </p:txBody>
      </p:sp>
      <p:sp>
        <p:nvSpPr>
          <p:cNvPr id="1202" name="Google Shape;1202;p146"/>
          <p:cNvSpPr/>
          <p:nvPr/>
        </p:nvSpPr>
        <p:spPr>
          <a:xfrm>
            <a:off x="5132808"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203" name="Google Shape;1203;p146"/>
          <p:cNvSpPr txBox="1"/>
          <p:nvPr/>
        </p:nvSpPr>
        <p:spPr>
          <a:xfrm>
            <a:off x="5132813" y="899231"/>
            <a:ext cx="888300" cy="881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1500" b="1">
                <a:solidFill>
                  <a:schemeClr val="accent1"/>
                </a:solidFill>
                <a:latin typeface="Libre Franklin"/>
                <a:ea typeface="Libre Franklin"/>
                <a:cs typeface="Libre Franklin"/>
                <a:sym typeface="Libre Franklin"/>
              </a:rPr>
              <a:t>200m+</a:t>
            </a:r>
            <a:endParaRPr sz="1500" b="1">
              <a:solidFill>
                <a:schemeClr val="accen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Patients + Members Served</a:t>
            </a:r>
            <a:endParaRPr sz="900" i="0" u="none" strike="noStrike" cap="none">
              <a:solidFill>
                <a:schemeClr val="dk2"/>
              </a:solidFill>
              <a:latin typeface="Libre Franklin"/>
              <a:ea typeface="Libre Franklin"/>
              <a:cs typeface="Libre Franklin"/>
              <a:sym typeface="Libre Franklin"/>
            </a:endParaRPr>
          </a:p>
        </p:txBody>
      </p:sp>
      <p:sp>
        <p:nvSpPr>
          <p:cNvPr id="1204" name="Google Shape;1204;p146"/>
          <p:cNvSpPr/>
          <p:nvPr/>
        </p:nvSpPr>
        <p:spPr>
          <a:xfrm>
            <a:off x="6081583"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205" name="Google Shape;1205;p146"/>
          <p:cNvSpPr txBox="1"/>
          <p:nvPr/>
        </p:nvSpPr>
        <p:spPr>
          <a:xfrm>
            <a:off x="7063631" y="931331"/>
            <a:ext cx="910200" cy="3930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dk2"/>
              </a:buClr>
              <a:buSzPts val="800"/>
              <a:buFont typeface="Arial"/>
              <a:buNone/>
            </a:pPr>
            <a:r>
              <a:rPr lang="en-US" sz="1500" b="1" i="0" strike="noStrike" cap="none">
                <a:solidFill>
                  <a:schemeClr val="accent1"/>
                </a:solidFill>
                <a:latin typeface="Libre Franklin"/>
                <a:ea typeface="Libre Franklin"/>
                <a:cs typeface="Libre Franklin"/>
                <a:sym typeface="Libre Franklin"/>
              </a:rPr>
              <a:t>1000+</a:t>
            </a:r>
            <a:endParaRPr sz="1500" b="1" i="0" strike="noStrike" cap="none">
              <a:solidFill>
                <a:schemeClr val="accent1"/>
              </a:solidFill>
              <a:latin typeface="Libre Franklin"/>
              <a:ea typeface="Libre Franklin"/>
              <a:cs typeface="Libre Franklin"/>
              <a:sym typeface="Libre Franklin"/>
            </a:endParaRPr>
          </a:p>
        </p:txBody>
      </p:sp>
      <p:sp>
        <p:nvSpPr>
          <p:cNvPr id="1206" name="Google Shape;1206;p146"/>
          <p:cNvSpPr txBox="1"/>
          <p:nvPr/>
        </p:nvSpPr>
        <p:spPr>
          <a:xfrm>
            <a:off x="7114947" y="1294637"/>
            <a:ext cx="818100" cy="241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500"/>
              <a:buFont typeface="Arial"/>
              <a:buNone/>
            </a:pPr>
            <a:r>
              <a:rPr lang="en-US" sz="900">
                <a:solidFill>
                  <a:schemeClr val="dk2"/>
                </a:solidFill>
                <a:latin typeface="Libre Franklin"/>
                <a:ea typeface="Libre Franklin"/>
                <a:cs typeface="Libre Franklin"/>
                <a:sym typeface="Libre Franklin"/>
              </a:rPr>
              <a:t>Pre</a:t>
            </a:r>
            <a:r>
              <a:rPr lang="en-US" sz="900" i="0" u="none" strike="noStrike" cap="none">
                <a:solidFill>
                  <a:schemeClr val="dk2"/>
                </a:solidFill>
                <a:latin typeface="Libre Franklin"/>
                <a:ea typeface="Libre Franklin"/>
                <a:cs typeface="Libre Franklin"/>
                <a:sym typeface="Libre Franklin"/>
              </a:rPr>
              <a:t>-</a:t>
            </a:r>
            <a:r>
              <a:rPr lang="en-US" sz="900">
                <a:solidFill>
                  <a:schemeClr val="dk2"/>
                </a:solidFill>
                <a:latin typeface="Libre Franklin"/>
                <a:ea typeface="Libre Franklin"/>
                <a:cs typeface="Libre Franklin"/>
                <a:sym typeface="Libre Franklin"/>
              </a:rPr>
              <a:t>Built</a:t>
            </a:r>
            <a:endParaRPr sz="900" i="0" u="none" strike="noStrike" cap="none">
              <a:solidFill>
                <a:schemeClr val="dk2"/>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a:solidFill>
                  <a:schemeClr val="dk2"/>
                </a:solidFill>
                <a:latin typeface="Libre Franklin"/>
                <a:ea typeface="Libre Franklin"/>
                <a:cs typeface="Libre Franklin"/>
                <a:sym typeface="Libre Franklin"/>
              </a:rPr>
              <a:t>Pre</a:t>
            </a:r>
            <a:r>
              <a:rPr lang="en-US" sz="900" i="0" u="none" strike="noStrike" cap="none">
                <a:solidFill>
                  <a:schemeClr val="dk2"/>
                </a:solidFill>
                <a:latin typeface="Libre Franklin"/>
                <a:ea typeface="Libre Franklin"/>
                <a:cs typeface="Libre Franklin"/>
                <a:sym typeface="Libre Franklin"/>
              </a:rPr>
              <a:t>-</a:t>
            </a:r>
            <a:r>
              <a:rPr lang="en-US" sz="900">
                <a:solidFill>
                  <a:schemeClr val="dk2"/>
                </a:solidFill>
                <a:latin typeface="Libre Franklin"/>
                <a:ea typeface="Libre Franklin"/>
                <a:cs typeface="Libre Franklin"/>
                <a:sym typeface="Libre Franklin"/>
              </a:rPr>
              <a:t>Trained</a:t>
            </a:r>
            <a:endParaRPr sz="900" i="0" u="none" strike="noStrike" cap="none">
              <a:solidFill>
                <a:schemeClr val="dk2"/>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a:solidFill>
                  <a:schemeClr val="dk2"/>
                </a:solidFill>
                <a:latin typeface="Libre Franklin"/>
                <a:ea typeface="Libre Franklin"/>
                <a:cs typeface="Libre Franklin"/>
                <a:sym typeface="Libre Franklin"/>
              </a:rPr>
              <a:t>Use Cases</a:t>
            </a:r>
            <a:endParaRPr sz="900" i="0" u="none" strike="noStrike" cap="none">
              <a:solidFill>
                <a:schemeClr val="dk2"/>
              </a:solidFill>
              <a:latin typeface="Libre Franklin"/>
              <a:ea typeface="Libre Franklin"/>
              <a:cs typeface="Libre Franklin"/>
              <a:sym typeface="Libre Franklin"/>
            </a:endParaRPr>
          </a:p>
        </p:txBody>
      </p:sp>
      <p:sp>
        <p:nvSpPr>
          <p:cNvPr id="1207" name="Google Shape;1207;p146"/>
          <p:cNvSpPr/>
          <p:nvPr/>
        </p:nvSpPr>
        <p:spPr>
          <a:xfrm>
            <a:off x="8088937" y="924881"/>
            <a:ext cx="888300" cy="881700"/>
          </a:xfrm>
          <a:prstGeom prst="roundRect">
            <a:avLst>
              <a:gd name="adj" fmla="val 6889"/>
            </a:avLst>
          </a:prstGeom>
          <a:solidFill>
            <a:schemeClr val="lt1"/>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500" i="0" u="none" strike="noStrike" cap="none">
              <a:solidFill>
                <a:schemeClr val="lt1"/>
              </a:solidFill>
              <a:latin typeface="Libre Franklin"/>
              <a:ea typeface="Libre Franklin"/>
              <a:cs typeface="Libre Franklin"/>
              <a:sym typeface="Libre Franklin"/>
            </a:endParaRPr>
          </a:p>
        </p:txBody>
      </p:sp>
      <p:sp>
        <p:nvSpPr>
          <p:cNvPr id="1208" name="Google Shape;1208;p146"/>
          <p:cNvSpPr txBox="1"/>
          <p:nvPr/>
        </p:nvSpPr>
        <p:spPr>
          <a:xfrm>
            <a:off x="8118624" y="1226816"/>
            <a:ext cx="818100" cy="494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Accuracy in Intent Matching </a:t>
            </a:r>
            <a:endParaRPr sz="900" i="0" u="none" strike="noStrike" cap="none">
              <a:solidFill>
                <a:srgbClr val="000000"/>
              </a:solidFill>
              <a:latin typeface="Libre Franklin"/>
              <a:ea typeface="Libre Franklin"/>
              <a:cs typeface="Libre Franklin"/>
              <a:sym typeface="Libre Franklin"/>
            </a:endParaRPr>
          </a:p>
        </p:txBody>
      </p:sp>
      <p:sp>
        <p:nvSpPr>
          <p:cNvPr id="1209" name="Google Shape;1209;p146"/>
          <p:cNvSpPr txBox="1"/>
          <p:nvPr/>
        </p:nvSpPr>
        <p:spPr>
          <a:xfrm>
            <a:off x="3122569" y="924881"/>
            <a:ext cx="910200" cy="88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2"/>
              </a:buClr>
              <a:buSzPts val="500"/>
              <a:buFont typeface="Arial"/>
              <a:buNone/>
            </a:pPr>
            <a:r>
              <a:rPr lang="en-US" sz="2300" b="1">
                <a:solidFill>
                  <a:schemeClr val="accent1"/>
                </a:solidFill>
                <a:latin typeface="Libre Franklin"/>
                <a:ea typeface="Libre Franklin"/>
                <a:cs typeface="Libre Franklin"/>
                <a:sym typeface="Libre Franklin"/>
              </a:rPr>
              <a:t>↗</a:t>
            </a:r>
            <a:endParaRPr sz="2300" b="1">
              <a:solidFill>
                <a:schemeClr val="accen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800" i="0" u="none" strike="noStrike" cap="none">
                <a:solidFill>
                  <a:schemeClr val="dk2"/>
                </a:solidFill>
                <a:latin typeface="Libre Franklin"/>
                <a:ea typeface="Libre Franklin"/>
                <a:cs typeface="Libre Franklin"/>
                <a:sym typeface="Libre Franklin"/>
              </a:rPr>
              <a:t>Continuously Improving NPS + </a:t>
            </a:r>
            <a:endParaRPr sz="800" i="0" u="none" strike="noStrike" cap="none">
              <a:solidFill>
                <a:schemeClr val="dk2"/>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800" i="0" u="none" strike="noStrike" cap="none">
                <a:solidFill>
                  <a:schemeClr val="dk2"/>
                </a:solidFill>
                <a:latin typeface="Libre Franklin"/>
                <a:ea typeface="Libre Franklin"/>
                <a:cs typeface="Libre Franklin"/>
                <a:sym typeface="Libre Franklin"/>
              </a:rPr>
              <a:t>Patient &amp; Member Satisfaction </a:t>
            </a:r>
            <a:endParaRPr sz="800" i="0" u="none" strike="noStrike" cap="none">
              <a:solidFill>
                <a:srgbClr val="000000"/>
              </a:solidFill>
              <a:latin typeface="Libre Franklin"/>
              <a:ea typeface="Libre Franklin"/>
              <a:cs typeface="Libre Franklin"/>
              <a:sym typeface="Libre Franklin"/>
            </a:endParaRPr>
          </a:p>
        </p:txBody>
      </p:sp>
      <p:sp>
        <p:nvSpPr>
          <p:cNvPr id="1210" name="Google Shape;1210;p146"/>
          <p:cNvSpPr txBox="1"/>
          <p:nvPr/>
        </p:nvSpPr>
        <p:spPr>
          <a:xfrm>
            <a:off x="6100238" y="924788"/>
            <a:ext cx="849300" cy="8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2"/>
              </a:buClr>
              <a:buSzPts val="500"/>
              <a:buFont typeface="Arial"/>
              <a:buNone/>
            </a:pPr>
            <a:r>
              <a:rPr lang="en-US" sz="1500" b="1">
                <a:solidFill>
                  <a:schemeClr val="accent1"/>
                </a:solidFill>
                <a:latin typeface="Libre Franklin"/>
                <a:ea typeface="Libre Franklin"/>
                <a:cs typeface="Libre Franklin"/>
                <a:sym typeface="Libre Franklin"/>
              </a:rPr>
              <a:t>$1B+</a:t>
            </a:r>
            <a:endParaRPr sz="1500" b="1">
              <a:solidFill>
                <a:schemeClr val="accen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chemeClr val="dk2"/>
              </a:buClr>
              <a:buSzPts val="500"/>
              <a:buFont typeface="Arial"/>
              <a:buNone/>
            </a:pPr>
            <a:r>
              <a:rPr lang="en-US" sz="900" i="0" u="none" strike="noStrike" cap="none">
                <a:solidFill>
                  <a:schemeClr val="dk2"/>
                </a:solidFill>
                <a:latin typeface="Libre Franklin"/>
                <a:ea typeface="Libre Franklin"/>
                <a:cs typeface="Libre Franklin"/>
                <a:sym typeface="Libre Franklin"/>
              </a:rPr>
              <a:t>Cost Reduction</a:t>
            </a:r>
            <a:endParaRPr sz="900" i="0" u="none" strike="noStrike" cap="none">
              <a:solidFill>
                <a:srgbClr val="000000"/>
              </a:solidFill>
              <a:latin typeface="Libre Franklin"/>
              <a:ea typeface="Libre Franklin"/>
              <a:cs typeface="Libre Franklin"/>
              <a:sym typeface="Libre Franklin"/>
            </a:endParaRPr>
          </a:p>
        </p:txBody>
      </p:sp>
      <p:sp>
        <p:nvSpPr>
          <p:cNvPr id="1211" name="Google Shape;1211;p146"/>
          <p:cNvSpPr txBox="1"/>
          <p:nvPr/>
        </p:nvSpPr>
        <p:spPr>
          <a:xfrm>
            <a:off x="8089106" y="956231"/>
            <a:ext cx="888300" cy="311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dk2"/>
              </a:buClr>
              <a:buSzPts val="800"/>
              <a:buFont typeface="Arial"/>
              <a:buNone/>
            </a:pPr>
            <a:r>
              <a:rPr lang="en-US" sz="1500" b="1" i="0" u="none" strike="noStrike" cap="none">
                <a:solidFill>
                  <a:schemeClr val="accent1"/>
                </a:solidFill>
                <a:latin typeface="Libre Franklin"/>
                <a:ea typeface="Libre Franklin"/>
                <a:cs typeface="Libre Franklin"/>
                <a:sym typeface="Libre Franklin"/>
              </a:rPr>
              <a:t>92%</a:t>
            </a:r>
            <a:endParaRPr sz="1500" b="1" i="0" u="none" strike="noStrike" cap="none">
              <a:solidFill>
                <a:schemeClr val="accent1"/>
              </a:solidFill>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47"/>
          <p:cNvSpPr txBox="1">
            <a:spLocks noGrp="1"/>
          </p:cNvSpPr>
          <p:nvPr>
            <p:ph type="sldNum" idx="12"/>
          </p:nvPr>
        </p:nvSpPr>
        <p:spPr>
          <a:xfrm>
            <a:off x="8211788" y="4801745"/>
            <a:ext cx="682200" cy="2049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SzPts val="800"/>
              <a:buFont typeface="Inter"/>
              <a:buNone/>
            </a:pPr>
            <a:fld id="{00000000-1234-1234-1234-123412341234}" type="slidenum">
              <a:rPr lang="en-US"/>
              <a:t>7</a:t>
            </a:fld>
            <a:endParaRPr/>
          </a:p>
        </p:txBody>
      </p:sp>
      <p:sp>
        <p:nvSpPr>
          <p:cNvPr id="1218" name="Google Shape;1218;p147"/>
          <p:cNvSpPr/>
          <p:nvPr/>
        </p:nvSpPr>
        <p:spPr>
          <a:xfrm>
            <a:off x="-81806" y="1577081"/>
            <a:ext cx="4141800" cy="3381600"/>
          </a:xfrm>
          <a:prstGeom prst="roundRect">
            <a:avLst>
              <a:gd name="adj" fmla="val 6889"/>
            </a:avLst>
          </a:prstGeom>
          <a:solidFill>
            <a:srgbClr val="DADAF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9" name="Google Shape;1219;p147">
            <a:hlinkClick r:id="rId3"/>
          </p:cNvPr>
          <p:cNvPicPr preferRelativeResize="0"/>
          <p:nvPr/>
        </p:nvPicPr>
        <p:blipFill rotWithShape="1">
          <a:blip r:embed="rId4">
            <a:alphaModFix/>
          </a:blip>
          <a:srcRect b="45411"/>
          <a:stretch/>
        </p:blipFill>
        <p:spPr>
          <a:xfrm>
            <a:off x="4651481" y="1062512"/>
            <a:ext cx="3925376" cy="2005752"/>
          </a:xfrm>
          <a:prstGeom prst="rect">
            <a:avLst/>
          </a:prstGeom>
          <a:noFill/>
          <a:ln>
            <a:noFill/>
          </a:ln>
        </p:spPr>
      </p:pic>
      <p:sp>
        <p:nvSpPr>
          <p:cNvPr id="1220" name="Google Shape;1220;p147"/>
          <p:cNvSpPr txBox="1"/>
          <p:nvPr/>
        </p:nvSpPr>
        <p:spPr>
          <a:xfrm>
            <a:off x="172575" y="782428"/>
            <a:ext cx="4802700" cy="661200"/>
          </a:xfrm>
          <a:prstGeom prst="rect">
            <a:avLst/>
          </a:prstGeom>
          <a:noFill/>
          <a:ln>
            <a:noFill/>
          </a:ln>
        </p:spPr>
        <p:txBody>
          <a:bodyPr spcFirstLastPara="1" wrap="square" lIns="68575" tIns="34275" rIns="68575" bIns="34275" anchor="t" anchorCtr="0">
            <a:spAutoFit/>
          </a:bodyPr>
          <a:lstStyle/>
          <a:p>
            <a:pPr marL="0" marR="241300" lvl="0" indent="12700" algn="l" rtl="0">
              <a:lnSpc>
                <a:spcPct val="115000"/>
              </a:lnSpc>
              <a:spcBef>
                <a:spcPts val="1400"/>
              </a:spcBef>
              <a:spcAft>
                <a:spcPts val="0"/>
              </a:spcAft>
              <a:buClr>
                <a:srgbClr val="000000"/>
              </a:buClr>
              <a:buSzPts val="1100"/>
              <a:buFont typeface="Arial"/>
              <a:buNone/>
            </a:pPr>
            <a:r>
              <a:rPr lang="en-US" sz="1100" i="0" u="none" strike="noStrike" cap="none" dirty="0">
                <a:solidFill>
                  <a:schemeClr val="dk1"/>
                </a:solidFill>
                <a:latin typeface="Libre Franklin"/>
                <a:ea typeface="Libre Franklin"/>
                <a:cs typeface="Libre Franklin"/>
                <a:sym typeface="Libre Franklin"/>
              </a:rPr>
              <a:t>Kore.ai has combined deep healthcare expertise and its award winning </a:t>
            </a:r>
            <a:r>
              <a:rPr lang="en-US" sz="1200" b="1" i="0" u="none" strike="noStrike" cap="none" dirty="0">
                <a:solidFill>
                  <a:schemeClr val="accent1"/>
                </a:solidFill>
                <a:latin typeface="Libre Franklin"/>
                <a:ea typeface="Libre Franklin"/>
                <a:cs typeface="Libre Franklin"/>
                <a:sym typeface="Libre Franklin"/>
              </a:rPr>
              <a:t>Generative AI and Enterprise Conversational AI Platform</a:t>
            </a:r>
            <a:r>
              <a:rPr lang="en-US" sz="1200" i="0" u="none" strike="noStrike" cap="none" dirty="0">
                <a:solidFill>
                  <a:srgbClr val="191998"/>
                </a:solidFill>
                <a:latin typeface="Libre Franklin"/>
                <a:ea typeface="Libre Franklin"/>
                <a:cs typeface="Libre Franklin"/>
                <a:sym typeface="Libre Franklin"/>
              </a:rPr>
              <a:t> </a:t>
            </a:r>
            <a:r>
              <a:rPr lang="en-US" sz="1100" i="0" u="none" strike="noStrike" cap="none" dirty="0">
                <a:solidFill>
                  <a:schemeClr val="dk1"/>
                </a:solidFill>
                <a:latin typeface="Libre Franklin"/>
                <a:ea typeface="Libre Franklin"/>
                <a:cs typeface="Libre Franklin"/>
                <a:sym typeface="Libre Franklin"/>
              </a:rPr>
              <a:t>to deliver an unprecedented, industry-leading solution.</a:t>
            </a:r>
            <a:endParaRPr sz="1100" i="0" u="none" strike="noStrike" cap="none" dirty="0">
              <a:solidFill>
                <a:schemeClr val="dk1"/>
              </a:solidFill>
              <a:latin typeface="Libre Franklin"/>
              <a:ea typeface="Libre Franklin"/>
              <a:cs typeface="Libre Franklin"/>
              <a:sym typeface="Libre Franklin"/>
            </a:endParaRPr>
          </a:p>
        </p:txBody>
      </p:sp>
      <p:pic>
        <p:nvPicPr>
          <p:cNvPr id="1221" name="Google Shape;1221;p147" descr="A picture containing screenshot, space, darkness, electric blue&#10;&#10;Description automatically generated"/>
          <p:cNvPicPr preferRelativeResize="0"/>
          <p:nvPr/>
        </p:nvPicPr>
        <p:blipFill rotWithShape="1">
          <a:blip r:embed="rId5">
            <a:alphaModFix/>
          </a:blip>
          <a:srcRect l="85784" b="76011"/>
          <a:stretch/>
        </p:blipFill>
        <p:spPr>
          <a:xfrm rot="10799979">
            <a:off x="4436067" y="3068263"/>
            <a:ext cx="1001603" cy="901557"/>
          </a:xfrm>
          <a:prstGeom prst="rect">
            <a:avLst/>
          </a:prstGeom>
          <a:noFill/>
          <a:ln>
            <a:noFill/>
          </a:ln>
        </p:spPr>
      </p:pic>
      <p:pic>
        <p:nvPicPr>
          <p:cNvPr id="1222" name="Google Shape;1222;p147" descr="A picture containing screenshot, space, darkness, electric blue&#10;&#10;Description automatically generated"/>
          <p:cNvPicPr preferRelativeResize="0"/>
          <p:nvPr/>
        </p:nvPicPr>
        <p:blipFill rotWithShape="1">
          <a:blip r:embed="rId5">
            <a:alphaModFix/>
          </a:blip>
          <a:srcRect l="85784" b="76011"/>
          <a:stretch/>
        </p:blipFill>
        <p:spPr>
          <a:xfrm rot="10800000">
            <a:off x="6602792" y="3068284"/>
            <a:ext cx="1001603" cy="901557"/>
          </a:xfrm>
          <a:prstGeom prst="rect">
            <a:avLst/>
          </a:prstGeom>
          <a:noFill/>
          <a:ln>
            <a:noFill/>
          </a:ln>
        </p:spPr>
      </p:pic>
      <p:pic>
        <p:nvPicPr>
          <p:cNvPr id="1223" name="Google Shape;1223;p147" descr="A picture containing screenshot, space, darkness, electric blue&#10;&#10;Description automatically generated"/>
          <p:cNvPicPr preferRelativeResize="0"/>
          <p:nvPr/>
        </p:nvPicPr>
        <p:blipFill rotWithShape="1">
          <a:blip r:embed="rId5">
            <a:alphaModFix/>
          </a:blip>
          <a:srcRect l="85784" b="76011"/>
          <a:stretch/>
        </p:blipFill>
        <p:spPr>
          <a:xfrm>
            <a:off x="5462271" y="3068284"/>
            <a:ext cx="1001603" cy="901557"/>
          </a:xfrm>
          <a:prstGeom prst="rect">
            <a:avLst/>
          </a:prstGeom>
          <a:noFill/>
          <a:ln>
            <a:noFill/>
          </a:ln>
        </p:spPr>
      </p:pic>
      <p:pic>
        <p:nvPicPr>
          <p:cNvPr id="1224" name="Google Shape;1224;p147" descr="A picture containing screenshot, space, darkness, electric blue&#10;&#10;Description automatically generated"/>
          <p:cNvPicPr preferRelativeResize="0"/>
          <p:nvPr/>
        </p:nvPicPr>
        <p:blipFill rotWithShape="1">
          <a:blip r:embed="rId5">
            <a:alphaModFix/>
          </a:blip>
          <a:srcRect l="85784" b="76011"/>
          <a:stretch/>
        </p:blipFill>
        <p:spPr>
          <a:xfrm>
            <a:off x="7743317" y="3068284"/>
            <a:ext cx="1001603" cy="901557"/>
          </a:xfrm>
          <a:prstGeom prst="rect">
            <a:avLst/>
          </a:prstGeom>
          <a:noFill/>
          <a:ln>
            <a:noFill/>
          </a:ln>
        </p:spPr>
      </p:pic>
      <p:sp>
        <p:nvSpPr>
          <p:cNvPr id="1225" name="Google Shape;1225;p147"/>
          <p:cNvSpPr txBox="1">
            <a:spLocks noGrp="1"/>
          </p:cNvSpPr>
          <p:nvPr>
            <p:ph type="title"/>
          </p:nvPr>
        </p:nvSpPr>
        <p:spPr>
          <a:xfrm>
            <a:off x="6602744" y="3071715"/>
            <a:ext cx="1001700" cy="9015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Access 24/7/365</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No Hold Times</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Preferred Language</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And Channel</a:t>
            </a:r>
            <a:endParaRPr sz="800" b="1" i="0" u="none" strike="noStrike" cap="none">
              <a:solidFill>
                <a:schemeClr val="lt1"/>
              </a:solidFill>
              <a:latin typeface="Libre Franklin"/>
              <a:ea typeface="Libre Franklin"/>
              <a:cs typeface="Libre Franklin"/>
              <a:sym typeface="Libre Franklin"/>
            </a:endParaRPr>
          </a:p>
        </p:txBody>
      </p:sp>
      <p:sp>
        <p:nvSpPr>
          <p:cNvPr id="1226" name="Google Shape;1226;p147"/>
          <p:cNvSpPr txBox="1">
            <a:spLocks noGrp="1"/>
          </p:cNvSpPr>
          <p:nvPr>
            <p:ph type="title" idx="2"/>
          </p:nvPr>
        </p:nvSpPr>
        <p:spPr>
          <a:xfrm>
            <a:off x="5464769" y="3071715"/>
            <a:ext cx="1001700" cy="901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b="1" i="0" u="none" strike="noStrike" cap="none">
                <a:solidFill>
                  <a:schemeClr val="lt1"/>
                </a:solidFill>
                <a:latin typeface="Libre Franklin"/>
                <a:ea typeface="Libre Franklin"/>
                <a:cs typeface="Libre Franklin"/>
                <a:sym typeface="Libre Franklin"/>
              </a:rPr>
              <a:t>Leveraging industry-leading knowledge bases</a:t>
            </a:r>
            <a:endParaRPr sz="700" b="1" i="0" u="none" strike="noStrike" cap="none">
              <a:solidFill>
                <a:schemeClr val="l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500"/>
              <a:buFont typeface="Arial"/>
              <a:buNone/>
            </a:pPr>
            <a:r>
              <a:rPr lang="en-US" sz="500" b="1" i="0" u="none" strike="noStrike" cap="none">
                <a:solidFill>
                  <a:schemeClr val="lt1"/>
                </a:solidFill>
                <a:latin typeface="Libre Franklin"/>
                <a:ea typeface="Libre Franklin"/>
                <a:cs typeface="Libre Franklin"/>
                <a:sym typeface="Libre Franklin"/>
              </a:rPr>
              <a:t>Unified Medical Language System; First Data Bank; Infermedica,Isabel, Mediktor</a:t>
            </a:r>
            <a:r>
              <a:rPr lang="en-US" sz="400" b="1" i="0" u="none" strike="noStrike" cap="none">
                <a:solidFill>
                  <a:schemeClr val="lt1"/>
                </a:solidFill>
                <a:latin typeface="Libre Franklin"/>
                <a:ea typeface="Libre Franklin"/>
                <a:cs typeface="Libre Franklin"/>
                <a:sym typeface="Libre Franklin"/>
              </a:rPr>
              <a:t> (symptom checking)</a:t>
            </a:r>
            <a:endParaRPr sz="400" b="1" i="0" u="none" strike="noStrike" cap="none">
              <a:solidFill>
                <a:schemeClr val="lt1"/>
              </a:solidFill>
              <a:latin typeface="Libre Franklin"/>
              <a:ea typeface="Libre Franklin"/>
              <a:cs typeface="Libre Franklin"/>
              <a:sym typeface="Libre Franklin"/>
            </a:endParaRPr>
          </a:p>
        </p:txBody>
      </p:sp>
      <p:sp>
        <p:nvSpPr>
          <p:cNvPr id="1227" name="Google Shape;1227;p147"/>
          <p:cNvSpPr txBox="1">
            <a:spLocks noGrp="1"/>
          </p:cNvSpPr>
          <p:nvPr>
            <p:ph type="title" idx="3"/>
          </p:nvPr>
        </p:nvSpPr>
        <p:spPr>
          <a:xfrm>
            <a:off x="4435994" y="3071715"/>
            <a:ext cx="1001700" cy="9015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 Pre-Integrated</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Cerner</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Epic</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chemeClr val="dk1"/>
              </a:buClr>
              <a:buSzPts val="2800"/>
              <a:buFont typeface="Arial"/>
              <a:buNone/>
            </a:pPr>
            <a:r>
              <a:rPr lang="en-US" sz="800" b="1" i="0" u="none" strike="noStrike" cap="none">
                <a:solidFill>
                  <a:schemeClr val="lt1"/>
                </a:solidFill>
                <a:latin typeface="Libre Franklin"/>
                <a:ea typeface="Libre Franklin"/>
                <a:cs typeface="Libre Franklin"/>
                <a:sym typeface="Libre Franklin"/>
              </a:rPr>
              <a:t>NexGen </a:t>
            </a:r>
            <a:endParaRPr sz="800" b="1" i="0" u="none" strike="noStrike" cap="none">
              <a:solidFill>
                <a:schemeClr val="lt1"/>
              </a:solidFill>
              <a:latin typeface="Libre Franklin"/>
              <a:ea typeface="Libre Franklin"/>
              <a:cs typeface="Libre Franklin"/>
              <a:sym typeface="Libre Franklin"/>
            </a:endParaRPr>
          </a:p>
        </p:txBody>
      </p:sp>
      <p:sp>
        <p:nvSpPr>
          <p:cNvPr id="1228" name="Google Shape;1228;p147"/>
          <p:cNvSpPr txBox="1">
            <a:spLocks noGrp="1"/>
          </p:cNvSpPr>
          <p:nvPr>
            <p:ph type="title" idx="4"/>
          </p:nvPr>
        </p:nvSpPr>
        <p:spPr>
          <a:xfrm>
            <a:off x="7743319" y="3071715"/>
            <a:ext cx="1001700" cy="901500"/>
          </a:xfrm>
          <a:prstGeom prst="rect">
            <a:avLst/>
          </a:prstGeom>
          <a:noFill/>
          <a:ln>
            <a:noFill/>
          </a:ln>
        </p:spPr>
        <p:txBody>
          <a:bodyPr spcFirstLastPara="1" wrap="square" lIns="0" tIns="0" rIns="0" bIns="0" anchor="ctr" anchorCtr="0">
            <a:noAutofit/>
          </a:bodyPr>
          <a:lstStyle/>
          <a:p>
            <a:pPr marL="0" marR="0" lvl="0" indent="0" algn="ctr" rtl="0">
              <a:lnSpc>
                <a:spcPct val="115000"/>
              </a:lnSpc>
              <a:spcBef>
                <a:spcPts val="0"/>
              </a:spcBef>
              <a:spcAft>
                <a:spcPts val="0"/>
              </a:spcAft>
              <a:buClr>
                <a:srgbClr val="000000"/>
              </a:buClr>
              <a:buSzPts val="700"/>
              <a:buFont typeface="Arial"/>
              <a:buNone/>
            </a:pPr>
            <a:r>
              <a:rPr lang="en-US" sz="800" b="1" i="0" u="none" strike="noStrike" cap="none">
                <a:solidFill>
                  <a:schemeClr val="lt1"/>
                </a:solidFill>
                <a:latin typeface="Libre Franklin"/>
                <a:ea typeface="Libre Franklin"/>
                <a:cs typeface="Libre Franklin"/>
                <a:sym typeface="Libre Franklin"/>
              </a:rPr>
              <a:t>Security</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700"/>
              <a:buFont typeface="Arial"/>
              <a:buNone/>
            </a:pP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700"/>
              <a:buFont typeface="Arial"/>
              <a:buNone/>
            </a:pPr>
            <a:r>
              <a:rPr lang="en-US" sz="800" b="1" i="0" u="none" strike="noStrike" cap="none">
                <a:solidFill>
                  <a:schemeClr val="lt1"/>
                </a:solidFill>
                <a:latin typeface="Libre Franklin"/>
                <a:ea typeface="Libre Franklin"/>
                <a:cs typeface="Libre Franklin"/>
                <a:sym typeface="Libre Franklin"/>
              </a:rPr>
              <a:t>HIPAA</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700"/>
              <a:buFont typeface="Arial"/>
              <a:buNone/>
            </a:pPr>
            <a:r>
              <a:rPr lang="en-US" sz="800" b="1" i="0" u="none" strike="noStrike" cap="none">
                <a:solidFill>
                  <a:schemeClr val="lt1"/>
                </a:solidFill>
                <a:latin typeface="Libre Franklin"/>
                <a:ea typeface="Libre Franklin"/>
                <a:cs typeface="Libre Franklin"/>
                <a:sym typeface="Libre Franklin"/>
              </a:rPr>
              <a:t>SOC2</a:t>
            </a:r>
            <a:endParaRPr sz="800" b="1" i="0" u="none" strike="noStrike" cap="none">
              <a:solidFill>
                <a:schemeClr val="lt1"/>
              </a:solidFill>
              <a:latin typeface="Libre Franklin"/>
              <a:ea typeface="Libre Franklin"/>
              <a:cs typeface="Libre Franklin"/>
              <a:sym typeface="Libre Franklin"/>
            </a:endParaRPr>
          </a:p>
          <a:p>
            <a:pPr marL="0" marR="0" lvl="0" indent="0" algn="ctr" rtl="0">
              <a:lnSpc>
                <a:spcPct val="115000"/>
              </a:lnSpc>
              <a:spcBef>
                <a:spcPts val="0"/>
              </a:spcBef>
              <a:spcAft>
                <a:spcPts val="0"/>
              </a:spcAft>
              <a:buClr>
                <a:srgbClr val="000000"/>
              </a:buClr>
              <a:buSzPts val="700"/>
              <a:buFont typeface="Arial"/>
              <a:buNone/>
            </a:pPr>
            <a:r>
              <a:rPr lang="en-US" sz="800" b="1" i="0" u="none" strike="noStrike" cap="none">
                <a:solidFill>
                  <a:schemeClr val="lt1"/>
                </a:solidFill>
                <a:latin typeface="Libre Franklin"/>
                <a:ea typeface="Libre Franklin"/>
                <a:cs typeface="Libre Franklin"/>
                <a:sym typeface="Libre Franklin"/>
              </a:rPr>
              <a:t>GDPR</a:t>
            </a:r>
            <a:endParaRPr sz="800" b="1" i="0" u="none" strike="noStrike" cap="none">
              <a:solidFill>
                <a:schemeClr val="lt1"/>
              </a:solidFill>
              <a:latin typeface="Libre Franklin"/>
              <a:ea typeface="Libre Franklin"/>
              <a:cs typeface="Libre Franklin"/>
              <a:sym typeface="Libre Franklin"/>
            </a:endParaRPr>
          </a:p>
        </p:txBody>
      </p:sp>
      <p:sp>
        <p:nvSpPr>
          <p:cNvPr id="1229" name="Google Shape;1229;p147"/>
          <p:cNvSpPr txBox="1">
            <a:spLocks noGrp="1"/>
          </p:cNvSpPr>
          <p:nvPr>
            <p:ph type="title" idx="5"/>
          </p:nvPr>
        </p:nvSpPr>
        <p:spPr>
          <a:xfrm>
            <a:off x="455950" y="1690675"/>
            <a:ext cx="3441000" cy="3498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dk1"/>
              </a:buClr>
              <a:buSzPts val="2800"/>
              <a:buFont typeface="Arial"/>
              <a:buNone/>
            </a:pPr>
            <a:r>
              <a:rPr lang="en-US" sz="1100" b="1" i="0" u="none" strike="noStrike" cap="none">
                <a:solidFill>
                  <a:schemeClr val="accent1"/>
                </a:solidFill>
                <a:latin typeface="Libre Franklin"/>
                <a:ea typeface="Libre Franklin"/>
                <a:cs typeface="Libre Franklin"/>
                <a:sym typeface="Libre Franklin"/>
              </a:rPr>
              <a:t>Purpose-Built, Pre-Trained, Pre-Integrated </a:t>
            </a:r>
            <a:endParaRPr sz="1100" b="1" i="0" u="none" strike="noStrike" cap="none">
              <a:solidFill>
                <a:schemeClr val="accent1"/>
              </a:solidFill>
              <a:latin typeface="Libre Franklin"/>
              <a:ea typeface="Libre Franklin"/>
              <a:cs typeface="Libre Franklin"/>
              <a:sym typeface="Libre Franklin"/>
            </a:endParaRPr>
          </a:p>
          <a:p>
            <a:pPr marL="0" marR="0" lvl="0" indent="0" algn="l" rtl="0">
              <a:lnSpc>
                <a:spcPct val="100000"/>
              </a:lnSpc>
              <a:spcBef>
                <a:spcPts val="0"/>
              </a:spcBef>
              <a:spcAft>
                <a:spcPts val="0"/>
              </a:spcAft>
              <a:buClr>
                <a:schemeClr val="dk1"/>
              </a:buClr>
              <a:buSzPts val="2800"/>
              <a:buFont typeface="Arial"/>
              <a:buNone/>
            </a:pPr>
            <a:r>
              <a:rPr lang="en-US" sz="1100" b="1" i="0" u="none" strike="noStrike" cap="none">
                <a:solidFill>
                  <a:schemeClr val="accent1"/>
                </a:solidFill>
                <a:latin typeface="Libre Franklin"/>
                <a:ea typeface="Libre Franklin"/>
                <a:cs typeface="Libre Franklin"/>
                <a:sym typeface="Libre Franklin"/>
              </a:rPr>
              <a:t>and Delivering ROI in Weeks</a:t>
            </a:r>
            <a:endParaRPr sz="1100" b="1" i="0" u="none" strike="noStrike" cap="none">
              <a:solidFill>
                <a:schemeClr val="accent1"/>
              </a:solidFill>
              <a:latin typeface="Libre Franklin"/>
              <a:ea typeface="Libre Franklin"/>
              <a:cs typeface="Libre Franklin"/>
              <a:sym typeface="Libre Franklin"/>
            </a:endParaRPr>
          </a:p>
        </p:txBody>
      </p:sp>
      <p:pic>
        <p:nvPicPr>
          <p:cNvPr id="1230" name="Google Shape;1230;p147"/>
          <p:cNvPicPr preferRelativeResize="0"/>
          <p:nvPr/>
        </p:nvPicPr>
        <p:blipFill rotWithShape="1">
          <a:blip r:embed="rId6">
            <a:alphaModFix/>
          </a:blip>
          <a:srcRect/>
          <a:stretch/>
        </p:blipFill>
        <p:spPr>
          <a:xfrm>
            <a:off x="2329325" y="4710892"/>
            <a:ext cx="168050" cy="145523"/>
          </a:xfrm>
          <a:prstGeom prst="rect">
            <a:avLst/>
          </a:prstGeom>
          <a:noFill/>
          <a:ln>
            <a:noFill/>
          </a:ln>
        </p:spPr>
      </p:pic>
      <p:pic>
        <p:nvPicPr>
          <p:cNvPr id="1231" name="Google Shape;1231;p147"/>
          <p:cNvPicPr preferRelativeResize="0"/>
          <p:nvPr/>
        </p:nvPicPr>
        <p:blipFill rotWithShape="1">
          <a:blip r:embed="rId7">
            <a:alphaModFix/>
          </a:blip>
          <a:srcRect/>
          <a:stretch/>
        </p:blipFill>
        <p:spPr>
          <a:xfrm>
            <a:off x="923976" y="4710904"/>
            <a:ext cx="168050" cy="145520"/>
          </a:xfrm>
          <a:prstGeom prst="rect">
            <a:avLst/>
          </a:prstGeom>
          <a:noFill/>
          <a:ln>
            <a:noFill/>
          </a:ln>
        </p:spPr>
      </p:pic>
      <p:sp>
        <p:nvSpPr>
          <p:cNvPr id="1232" name="Google Shape;1232;p147"/>
          <p:cNvSpPr txBox="1"/>
          <p:nvPr/>
        </p:nvSpPr>
        <p:spPr>
          <a:xfrm>
            <a:off x="689050" y="4712012"/>
            <a:ext cx="2788200" cy="222300"/>
          </a:xfrm>
          <a:prstGeom prst="rect">
            <a:avLst/>
          </a:prstGeom>
          <a:noFill/>
          <a:ln>
            <a:noFill/>
          </a:ln>
        </p:spPr>
        <p:txBody>
          <a:bodyPr spcFirstLastPara="1" wrap="square" lIns="33875" tIns="33875" rIns="33875" bIns="33875" anchor="ctr" anchorCtr="0">
            <a:spAutoFit/>
          </a:bodyPr>
          <a:lstStyle/>
          <a:p>
            <a:pPr marL="0" marR="0" lvl="0" indent="457200" algn="l" rtl="0">
              <a:lnSpc>
                <a:spcPct val="100000"/>
              </a:lnSpc>
              <a:spcBef>
                <a:spcPts val="0"/>
              </a:spcBef>
              <a:spcAft>
                <a:spcPts val="0"/>
              </a:spcAft>
              <a:buClr>
                <a:srgbClr val="000000"/>
              </a:buClr>
              <a:buSzPts val="500"/>
              <a:buFont typeface="Arial"/>
              <a:buNone/>
            </a:pPr>
            <a:r>
              <a:rPr lang="en-US" sz="500" b="1" i="0" u="none" strike="noStrike" cap="none">
                <a:solidFill>
                  <a:srgbClr val="000000"/>
                </a:solidFill>
                <a:latin typeface="Arial"/>
                <a:ea typeface="Arial"/>
                <a:cs typeface="Arial"/>
                <a:sym typeface="Arial"/>
              </a:rPr>
              <a:t>Web 	                     Mobile</a:t>
            </a:r>
            <a:r>
              <a:rPr lang="en-US" sz="500" b="1" i="0" u="none" strike="noStrike" cap="none">
                <a:solidFill>
                  <a:schemeClr val="dk1"/>
                </a:solidFill>
                <a:latin typeface="Arial"/>
                <a:ea typeface="Arial"/>
                <a:cs typeface="Arial"/>
                <a:sym typeface="Arial"/>
              </a:rPr>
              <a:t> 	     	    </a:t>
            </a:r>
            <a:r>
              <a:rPr lang="en-US" sz="500" b="1" i="0" u="none" strike="noStrike" cap="none">
                <a:solidFill>
                  <a:srgbClr val="000000"/>
                </a:solidFill>
                <a:latin typeface="Arial"/>
                <a:ea typeface="Arial"/>
                <a:cs typeface="Arial"/>
                <a:sym typeface="Arial"/>
              </a:rPr>
              <a:t>SMS</a:t>
            </a:r>
            <a:r>
              <a:rPr lang="en-US" sz="500" b="1" i="0" u="none" strike="noStrike" cap="none">
                <a:solidFill>
                  <a:schemeClr val="dk1"/>
                </a:solidFill>
                <a:latin typeface="Arial"/>
                <a:ea typeface="Arial"/>
                <a:cs typeface="Arial"/>
                <a:sym typeface="Arial"/>
              </a:rPr>
              <a:t> 	                           </a:t>
            </a:r>
            <a:r>
              <a:rPr lang="en-US" sz="500" b="1" i="0" u="none" strike="noStrike" cap="none">
                <a:solidFill>
                  <a:srgbClr val="000000"/>
                </a:solidFill>
                <a:latin typeface="Arial"/>
                <a:ea typeface="Arial"/>
                <a:cs typeface="Arial"/>
                <a:sym typeface="Arial"/>
              </a:rPr>
              <a:t>IVR</a:t>
            </a:r>
            <a:endParaRPr sz="500" b="1" i="0" u="none" strike="noStrike" cap="none">
              <a:solidFill>
                <a:srgbClr val="000000"/>
              </a:solidFill>
              <a:latin typeface="Arial"/>
              <a:ea typeface="Arial"/>
              <a:cs typeface="Arial"/>
              <a:sym typeface="Arial"/>
            </a:endParaRPr>
          </a:p>
        </p:txBody>
      </p:sp>
      <p:pic>
        <p:nvPicPr>
          <p:cNvPr id="1233" name="Google Shape;1233;p147"/>
          <p:cNvPicPr preferRelativeResize="0"/>
          <p:nvPr/>
        </p:nvPicPr>
        <p:blipFill rotWithShape="1">
          <a:blip r:embed="rId8">
            <a:alphaModFix/>
          </a:blip>
          <a:srcRect/>
          <a:stretch/>
        </p:blipFill>
        <p:spPr>
          <a:xfrm>
            <a:off x="3122000" y="4732448"/>
            <a:ext cx="118270" cy="102400"/>
          </a:xfrm>
          <a:prstGeom prst="rect">
            <a:avLst/>
          </a:prstGeom>
          <a:noFill/>
          <a:ln>
            <a:noFill/>
          </a:ln>
        </p:spPr>
      </p:pic>
      <p:pic>
        <p:nvPicPr>
          <p:cNvPr id="1234" name="Google Shape;1234;p147"/>
          <p:cNvPicPr preferRelativeResize="0"/>
          <p:nvPr/>
        </p:nvPicPr>
        <p:blipFill rotWithShape="1">
          <a:blip r:embed="rId9">
            <a:alphaModFix/>
          </a:blip>
          <a:srcRect/>
          <a:stretch/>
        </p:blipFill>
        <p:spPr>
          <a:xfrm>
            <a:off x="1612838" y="4698034"/>
            <a:ext cx="168050" cy="145504"/>
          </a:xfrm>
          <a:prstGeom prst="rect">
            <a:avLst/>
          </a:prstGeom>
          <a:noFill/>
          <a:ln>
            <a:noFill/>
          </a:ln>
        </p:spPr>
      </p:pic>
      <p:sp>
        <p:nvSpPr>
          <p:cNvPr id="1235" name="Google Shape;1235;p147"/>
          <p:cNvSpPr/>
          <p:nvPr/>
        </p:nvSpPr>
        <p:spPr>
          <a:xfrm>
            <a:off x="5270244" y="4075063"/>
            <a:ext cx="3925500" cy="1204800"/>
          </a:xfrm>
          <a:prstGeom prst="roundRect">
            <a:avLst>
              <a:gd name="adj" fmla="val 6889"/>
            </a:avLst>
          </a:prstGeom>
          <a:no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6" name="Google Shape;1236;p147"/>
          <p:cNvSpPr txBox="1"/>
          <p:nvPr/>
        </p:nvSpPr>
        <p:spPr>
          <a:xfrm>
            <a:off x="5714275" y="4321538"/>
            <a:ext cx="2378100" cy="261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2"/>
              </a:buClr>
              <a:buSzPts val="2400"/>
              <a:buFont typeface="Arial"/>
              <a:buNone/>
            </a:pPr>
            <a:r>
              <a:rPr lang="en-US" sz="1100" b="1" i="0" u="none" strike="noStrike" cap="none">
                <a:solidFill>
                  <a:schemeClr val="accent1"/>
                </a:solidFill>
                <a:latin typeface="Arial"/>
                <a:ea typeface="Arial"/>
                <a:cs typeface="Arial"/>
                <a:sym typeface="Arial"/>
              </a:rPr>
              <a:t>The Trusted Leader…</a:t>
            </a:r>
            <a:endParaRPr sz="1100" b="1" i="0" u="none" strike="noStrike" cap="none">
              <a:solidFill>
                <a:schemeClr val="accent1"/>
              </a:solidFill>
              <a:latin typeface="Arial"/>
              <a:ea typeface="Arial"/>
              <a:cs typeface="Arial"/>
              <a:sym typeface="Arial"/>
            </a:endParaRPr>
          </a:p>
        </p:txBody>
      </p:sp>
      <p:pic>
        <p:nvPicPr>
          <p:cNvPr id="1237" name="Google Shape;1237;p147"/>
          <p:cNvPicPr preferRelativeResize="0"/>
          <p:nvPr/>
        </p:nvPicPr>
        <p:blipFill rotWithShape="1">
          <a:blip r:embed="rId10">
            <a:alphaModFix/>
          </a:blip>
          <a:srcRect/>
          <a:stretch/>
        </p:blipFill>
        <p:spPr>
          <a:xfrm>
            <a:off x="8703350" y="4645651"/>
            <a:ext cx="332825" cy="432228"/>
          </a:xfrm>
          <a:prstGeom prst="rect">
            <a:avLst/>
          </a:prstGeom>
          <a:noFill/>
          <a:ln>
            <a:noFill/>
          </a:ln>
        </p:spPr>
      </p:pic>
      <p:pic>
        <p:nvPicPr>
          <p:cNvPr id="1238" name="Google Shape;1238;p147"/>
          <p:cNvPicPr preferRelativeResize="0"/>
          <p:nvPr/>
        </p:nvPicPr>
        <p:blipFill rotWithShape="1">
          <a:blip r:embed="rId11">
            <a:alphaModFix/>
          </a:blip>
          <a:srcRect/>
          <a:stretch/>
        </p:blipFill>
        <p:spPr>
          <a:xfrm>
            <a:off x="6867161" y="4746932"/>
            <a:ext cx="311474" cy="94345"/>
          </a:xfrm>
          <a:prstGeom prst="rect">
            <a:avLst/>
          </a:prstGeom>
          <a:noFill/>
          <a:ln>
            <a:noFill/>
          </a:ln>
        </p:spPr>
      </p:pic>
      <p:pic>
        <p:nvPicPr>
          <p:cNvPr id="1239" name="Google Shape;1239;p147"/>
          <p:cNvPicPr preferRelativeResize="0"/>
          <p:nvPr/>
        </p:nvPicPr>
        <p:blipFill rotWithShape="1">
          <a:blip r:embed="rId12">
            <a:alphaModFix/>
          </a:blip>
          <a:srcRect/>
          <a:stretch/>
        </p:blipFill>
        <p:spPr>
          <a:xfrm>
            <a:off x="5772926" y="4703726"/>
            <a:ext cx="588285" cy="134099"/>
          </a:xfrm>
          <a:prstGeom prst="rect">
            <a:avLst/>
          </a:prstGeom>
          <a:noFill/>
          <a:ln>
            <a:noFill/>
          </a:ln>
        </p:spPr>
      </p:pic>
      <p:pic>
        <p:nvPicPr>
          <p:cNvPr id="1240" name="Google Shape;1240;p147"/>
          <p:cNvPicPr preferRelativeResize="0"/>
          <p:nvPr/>
        </p:nvPicPr>
        <p:blipFill rotWithShape="1">
          <a:blip r:embed="rId13">
            <a:alphaModFix/>
          </a:blip>
          <a:srcRect/>
          <a:stretch/>
        </p:blipFill>
        <p:spPr>
          <a:xfrm>
            <a:off x="7954200" y="4968431"/>
            <a:ext cx="648024" cy="102397"/>
          </a:xfrm>
          <a:prstGeom prst="rect">
            <a:avLst/>
          </a:prstGeom>
          <a:noFill/>
          <a:ln>
            <a:noFill/>
          </a:ln>
        </p:spPr>
      </p:pic>
      <p:pic>
        <p:nvPicPr>
          <p:cNvPr id="1241" name="Google Shape;1241;p147"/>
          <p:cNvPicPr preferRelativeResize="0"/>
          <p:nvPr/>
        </p:nvPicPr>
        <p:blipFill rotWithShape="1">
          <a:blip r:embed="rId14">
            <a:alphaModFix/>
          </a:blip>
          <a:srcRect/>
          <a:stretch/>
        </p:blipFill>
        <p:spPr>
          <a:xfrm>
            <a:off x="8297550" y="4696002"/>
            <a:ext cx="237000" cy="149573"/>
          </a:xfrm>
          <a:prstGeom prst="rect">
            <a:avLst/>
          </a:prstGeom>
          <a:noFill/>
          <a:ln>
            <a:noFill/>
          </a:ln>
        </p:spPr>
      </p:pic>
      <p:pic>
        <p:nvPicPr>
          <p:cNvPr id="1242" name="Google Shape;1242;p147"/>
          <p:cNvPicPr preferRelativeResize="0"/>
          <p:nvPr/>
        </p:nvPicPr>
        <p:blipFill rotWithShape="1">
          <a:blip r:embed="rId15">
            <a:alphaModFix/>
          </a:blip>
          <a:srcRect/>
          <a:stretch/>
        </p:blipFill>
        <p:spPr>
          <a:xfrm>
            <a:off x="7305011" y="4623623"/>
            <a:ext cx="807298" cy="227563"/>
          </a:xfrm>
          <a:prstGeom prst="rect">
            <a:avLst/>
          </a:prstGeom>
          <a:noFill/>
          <a:ln>
            <a:noFill/>
          </a:ln>
        </p:spPr>
      </p:pic>
      <p:pic>
        <p:nvPicPr>
          <p:cNvPr id="1243" name="Google Shape;1243;p147"/>
          <p:cNvPicPr preferRelativeResize="0"/>
          <p:nvPr/>
        </p:nvPicPr>
        <p:blipFill rotWithShape="1">
          <a:blip r:embed="rId16">
            <a:alphaModFix/>
          </a:blip>
          <a:srcRect/>
          <a:stretch/>
        </p:blipFill>
        <p:spPr>
          <a:xfrm>
            <a:off x="7235665" y="4968415"/>
            <a:ext cx="512021" cy="102400"/>
          </a:xfrm>
          <a:prstGeom prst="rect">
            <a:avLst/>
          </a:prstGeom>
          <a:noFill/>
          <a:ln>
            <a:noFill/>
          </a:ln>
        </p:spPr>
      </p:pic>
      <p:pic>
        <p:nvPicPr>
          <p:cNvPr id="1244" name="Google Shape;1244;p147"/>
          <p:cNvPicPr preferRelativeResize="0"/>
          <p:nvPr/>
        </p:nvPicPr>
        <p:blipFill rotWithShape="1">
          <a:blip r:embed="rId17">
            <a:alphaModFix/>
          </a:blip>
          <a:srcRect/>
          <a:stretch/>
        </p:blipFill>
        <p:spPr>
          <a:xfrm>
            <a:off x="6514388" y="4668313"/>
            <a:ext cx="199584" cy="204900"/>
          </a:xfrm>
          <a:prstGeom prst="rect">
            <a:avLst/>
          </a:prstGeom>
          <a:noFill/>
          <a:ln>
            <a:noFill/>
          </a:ln>
        </p:spPr>
      </p:pic>
      <p:pic>
        <p:nvPicPr>
          <p:cNvPr id="1245" name="Google Shape;1245;p147"/>
          <p:cNvPicPr preferRelativeResize="0"/>
          <p:nvPr/>
        </p:nvPicPr>
        <p:blipFill rotWithShape="1">
          <a:blip r:embed="rId18">
            <a:alphaModFix/>
          </a:blip>
          <a:srcRect/>
          <a:stretch/>
        </p:blipFill>
        <p:spPr>
          <a:xfrm>
            <a:off x="5748988" y="5005046"/>
            <a:ext cx="1280161" cy="78779"/>
          </a:xfrm>
          <a:prstGeom prst="rect">
            <a:avLst/>
          </a:prstGeom>
          <a:noFill/>
          <a:ln>
            <a:noFill/>
          </a:ln>
        </p:spPr>
      </p:pic>
      <p:sp>
        <p:nvSpPr>
          <p:cNvPr id="1246" name="Google Shape;1246;p147"/>
          <p:cNvSpPr/>
          <p:nvPr/>
        </p:nvSpPr>
        <p:spPr>
          <a:xfrm>
            <a:off x="1611675" y="2155150"/>
            <a:ext cx="2000400" cy="281100"/>
          </a:xfrm>
          <a:prstGeom prst="rect">
            <a:avLst/>
          </a:prstGeom>
          <a:gradFill>
            <a:gsLst>
              <a:gs pos="0">
                <a:schemeClr val="dk1"/>
              </a:gs>
              <a:gs pos="27000">
                <a:srgbClr val="26277E"/>
              </a:gs>
              <a:gs pos="100000">
                <a:schemeClr val="accent1"/>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247" name="Google Shape;1247;p147"/>
          <p:cNvGraphicFramePr/>
          <p:nvPr/>
        </p:nvGraphicFramePr>
        <p:xfrm>
          <a:off x="375975" y="2155150"/>
          <a:ext cx="3228650" cy="2468610"/>
        </p:xfrm>
        <a:graphic>
          <a:graphicData uri="http://schemas.openxmlformats.org/drawingml/2006/table">
            <a:tbl>
              <a:tblPr>
                <a:noFill/>
                <a:tableStyleId>{19F97E5A-233E-4343-9167-377C8E5B79BF}</a:tableStyleId>
              </a:tblPr>
              <a:tblGrid>
                <a:gridCol w="1228325">
                  <a:extLst>
                    <a:ext uri="{9D8B030D-6E8A-4147-A177-3AD203B41FA5}">
                      <a16:colId xmlns:a16="http://schemas.microsoft.com/office/drawing/2014/main" val="20000"/>
                    </a:ext>
                  </a:extLst>
                </a:gridCol>
                <a:gridCol w="674400">
                  <a:extLst>
                    <a:ext uri="{9D8B030D-6E8A-4147-A177-3AD203B41FA5}">
                      <a16:colId xmlns:a16="http://schemas.microsoft.com/office/drawing/2014/main" val="20001"/>
                    </a:ext>
                  </a:extLst>
                </a:gridCol>
                <a:gridCol w="614700">
                  <a:extLst>
                    <a:ext uri="{9D8B030D-6E8A-4147-A177-3AD203B41FA5}">
                      <a16:colId xmlns:a16="http://schemas.microsoft.com/office/drawing/2014/main" val="20002"/>
                    </a:ext>
                  </a:extLst>
                </a:gridCol>
                <a:gridCol w="711225">
                  <a:extLst>
                    <a:ext uri="{9D8B030D-6E8A-4147-A177-3AD203B41FA5}">
                      <a16:colId xmlns:a16="http://schemas.microsoft.com/office/drawing/2014/main" val="20003"/>
                    </a:ext>
                  </a:extLst>
                </a:gridCol>
              </a:tblGrid>
              <a:tr h="235925">
                <a:tc>
                  <a:txBody>
                    <a:bodyPr/>
                    <a:lstStyle/>
                    <a:p>
                      <a:pPr marL="0" marR="0" lvl="0" indent="0" algn="l" rtl="0">
                        <a:lnSpc>
                          <a:spcPct val="100000"/>
                        </a:lnSpc>
                        <a:spcBef>
                          <a:spcPts val="0"/>
                        </a:spcBef>
                        <a:spcAft>
                          <a:spcPts val="0"/>
                        </a:spcAft>
                        <a:buClr>
                          <a:srgbClr val="000000"/>
                        </a:buClr>
                        <a:buSzPts val="14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600" b="1" u="none" strike="noStrike" cap="none">
                          <a:solidFill>
                            <a:srgbClr val="FFFFFF"/>
                          </a:solidFill>
                        </a:rPr>
                        <a:t>PROVIDER</a:t>
                      </a:r>
                      <a:endParaRPr sz="600" b="1" u="none" strike="noStrike" cap="none">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600" b="1" u="none" strike="noStrike" cap="none">
                          <a:solidFill>
                            <a:srgbClr val="FFFFFF"/>
                          </a:solidFill>
                        </a:rPr>
                        <a:t>PAYER</a:t>
                      </a:r>
                      <a:endParaRPr sz="600" b="1" u="none" strike="noStrike" cap="none">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600" b="1" u="none" strike="noStrike" cap="none">
                          <a:solidFill>
                            <a:srgbClr val="FFFFFF"/>
                          </a:solidFill>
                        </a:rPr>
                        <a:t>LIFE SCIENCE</a:t>
                      </a:r>
                      <a:endParaRPr sz="600" b="1" u="none" strike="noStrike" cap="none">
                        <a:solidFill>
                          <a:srgbClr val="FFFFFF"/>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CHRONIC DISEASE MGMT</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235925">
                <a:tc>
                  <a:txBody>
                    <a:bodyPr/>
                    <a:lstStyle/>
                    <a:p>
                      <a:pPr marL="0" marR="0" lvl="0" indent="0" algn="l" rtl="0">
                        <a:lnSpc>
                          <a:spcPct val="100000"/>
                        </a:lnSpc>
                        <a:spcBef>
                          <a:spcPts val="0"/>
                        </a:spcBef>
                        <a:spcAft>
                          <a:spcPts val="0"/>
                        </a:spcAft>
                        <a:buClr>
                          <a:srgbClr val="000000"/>
                        </a:buClr>
                        <a:buSzPts val="600"/>
                        <a:buFont typeface="Arial"/>
                        <a:buNone/>
                      </a:pPr>
                      <a:r>
                        <a:rPr lang="en-US" sz="600" b="1" u="none" strike="noStrike" cap="none"/>
                        <a:t>CONTACT CENTER MGMT</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APPOINTMENT MGMT </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MEMBER SELF SERVICE</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235925">
                <a:tc>
                  <a:txBody>
                    <a:bodyPr/>
                    <a:lstStyle/>
                    <a:p>
                      <a:pPr marL="0" marR="0" lvl="0" indent="0" algn="l" rtl="0">
                        <a:lnSpc>
                          <a:spcPct val="100000"/>
                        </a:lnSpc>
                        <a:spcBef>
                          <a:spcPts val="0"/>
                        </a:spcBef>
                        <a:spcAft>
                          <a:spcPts val="0"/>
                        </a:spcAft>
                        <a:buClr>
                          <a:srgbClr val="000000"/>
                        </a:buClr>
                        <a:buSzPts val="600"/>
                        <a:buFont typeface="Arial"/>
                        <a:buNone/>
                      </a:pPr>
                      <a:r>
                        <a:rPr lang="en-US" sz="600" b="1" u="none" strike="noStrike" cap="none"/>
                        <a:t>ADVERSE EVENTS</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6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CARE TEAM MGMT</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REVENUE CYCLE MGMT</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235925">
                <a:tc>
                  <a:txBody>
                    <a:bodyPr/>
                    <a:lstStyle/>
                    <a:p>
                      <a:pPr marL="0" marR="0" lvl="0" indent="0" algn="l" rtl="0">
                        <a:lnSpc>
                          <a:spcPct val="100000"/>
                        </a:lnSpc>
                        <a:spcBef>
                          <a:spcPts val="0"/>
                        </a:spcBef>
                        <a:spcAft>
                          <a:spcPts val="0"/>
                        </a:spcAft>
                        <a:buClr>
                          <a:srgbClr val="000000"/>
                        </a:buClr>
                        <a:buSzPts val="1400"/>
                        <a:buFont typeface="Arial"/>
                        <a:buNone/>
                      </a:pPr>
                      <a:r>
                        <a:rPr lang="en-US" sz="600" b="1" u="none" strike="noStrike" cap="none"/>
                        <a:t>MEDICATION MGMT</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600" b="1" u="none" strike="noStrike" cap="none"/>
                        <a:t>X</a:t>
                      </a:r>
                      <a:endParaRPr sz="600" b="1" u="none" strike="noStrike" cap="none"/>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248" name="Google Shape;1248;p147"/>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a:solidFill>
                  <a:schemeClr val="dk2"/>
                </a:solidFill>
                <a:latin typeface="Libre Franklin Medium"/>
                <a:ea typeface="Libre Franklin Medium"/>
                <a:cs typeface="Libre Franklin Medium"/>
                <a:sym typeface="Libre Franklin Medium"/>
              </a:rPr>
              <a:t>Extraordinary Healthcare Experiences</a:t>
            </a:r>
            <a:endParaRPr sz="1900" b="1">
              <a:solidFill>
                <a:schemeClr val="dk2"/>
              </a:solidFill>
              <a:latin typeface="Libre Franklin Medium"/>
              <a:ea typeface="Libre Franklin Medium"/>
              <a:cs typeface="Libre Franklin Medium"/>
              <a:sym typeface="Libre Franklin Medium"/>
            </a:endParaRPr>
          </a:p>
        </p:txBody>
      </p:sp>
      <p:sp>
        <p:nvSpPr>
          <p:cNvPr id="1249" name="Google Shape;1249;p147"/>
          <p:cNvSpPr txBox="1">
            <a:spLocks noGrp="1"/>
          </p:cNvSpPr>
          <p:nvPr>
            <p:ph type="ftr" idx="11"/>
          </p:nvPr>
        </p:nvSpPr>
        <p:spPr>
          <a:xfrm>
            <a:off x="210093" y="4943693"/>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49"/>
          <p:cNvSpPr txBox="1">
            <a:spLocks noGrp="1"/>
          </p:cNvSpPr>
          <p:nvPr>
            <p:ph type="sldNum" idx="12"/>
          </p:nvPr>
        </p:nvSpPr>
        <p:spPr>
          <a:xfrm>
            <a:off x="8211788" y="4801745"/>
            <a:ext cx="682200" cy="2049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US"/>
              <a:t>8</a:t>
            </a:fld>
            <a:endParaRPr/>
          </a:p>
        </p:txBody>
      </p:sp>
      <p:sp>
        <p:nvSpPr>
          <p:cNvPr id="1264" name="Google Shape;1264;p149"/>
          <p:cNvSpPr/>
          <p:nvPr/>
        </p:nvSpPr>
        <p:spPr>
          <a:xfrm>
            <a:off x="270167" y="389428"/>
            <a:ext cx="5622600" cy="39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900" b="1">
                <a:solidFill>
                  <a:schemeClr val="dk2"/>
                </a:solidFill>
                <a:latin typeface="Libre Franklin Medium"/>
                <a:ea typeface="Libre Franklin Medium"/>
                <a:cs typeface="Libre Franklin Medium"/>
                <a:sym typeface="Libre Franklin Medium"/>
              </a:rPr>
              <a:t>Changing Healthcare One Experience At A Time</a:t>
            </a:r>
            <a:endParaRPr sz="1900" b="1">
              <a:solidFill>
                <a:schemeClr val="dk2"/>
              </a:solidFill>
              <a:latin typeface="Libre Franklin Medium"/>
              <a:ea typeface="Libre Franklin Medium"/>
              <a:cs typeface="Libre Franklin Medium"/>
              <a:sym typeface="Libre Franklin Medium"/>
            </a:endParaRPr>
          </a:p>
        </p:txBody>
      </p:sp>
      <p:sp>
        <p:nvSpPr>
          <p:cNvPr id="1265" name="Google Shape;1265;p149"/>
          <p:cNvSpPr txBox="1">
            <a:spLocks noGrp="1"/>
          </p:cNvSpPr>
          <p:nvPr>
            <p:ph type="ftr" idx="11"/>
          </p:nvPr>
        </p:nvSpPr>
        <p:spPr>
          <a:xfrm>
            <a:off x="250124" y="4811318"/>
            <a:ext cx="2822700" cy="204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100"/>
              <a:buFont typeface="Arial"/>
              <a:buNone/>
            </a:pPr>
            <a:r>
              <a:rPr lang="en-US" sz="600" b="0" i="0" u="none" strike="noStrike" cap="none">
                <a:solidFill>
                  <a:srgbClr val="000000"/>
                </a:solidFill>
                <a:latin typeface="Libre Franklin Medium"/>
                <a:ea typeface="Libre Franklin Medium"/>
                <a:cs typeface="Libre Franklin Medium"/>
                <a:sym typeface="Libre Franklin Medium"/>
              </a:rPr>
              <a:t>© </a:t>
            </a:r>
            <a:r>
              <a:rPr lang="en-US" sz="600">
                <a:latin typeface="Libre Franklin Medium"/>
                <a:ea typeface="Libre Franklin Medium"/>
                <a:cs typeface="Libre Franklin Medium"/>
                <a:sym typeface="Libre Franklin Medium"/>
              </a:rPr>
              <a:t>2024</a:t>
            </a:r>
            <a:r>
              <a:rPr lang="en-US" sz="600" b="0" i="0" u="none" strike="noStrike" cap="none">
                <a:solidFill>
                  <a:srgbClr val="000000"/>
                </a:solidFill>
                <a:latin typeface="Libre Franklin Medium"/>
                <a:ea typeface="Libre Franklin Medium"/>
                <a:cs typeface="Libre Franklin Medium"/>
                <a:sym typeface="Libre Franklin Medium"/>
              </a:rPr>
              <a:t> Kore.ai. All Right Reserved</a:t>
            </a:r>
            <a:endParaRPr sz="600" b="0" i="0" u="none" strike="noStrike" cap="none">
              <a:solidFill>
                <a:srgbClr val="000000"/>
              </a:solidFill>
              <a:latin typeface="Libre Franklin Medium"/>
              <a:ea typeface="Libre Franklin Medium"/>
              <a:cs typeface="Libre Franklin Medium"/>
              <a:sym typeface="Libre Franklin Medium"/>
            </a:endParaRPr>
          </a:p>
        </p:txBody>
      </p:sp>
      <p:sp>
        <p:nvSpPr>
          <p:cNvPr id="1266" name="Google Shape;1266;p149"/>
          <p:cNvSpPr/>
          <p:nvPr/>
        </p:nvSpPr>
        <p:spPr>
          <a:xfrm>
            <a:off x="324993" y="1612526"/>
            <a:ext cx="8562000" cy="5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15000"/>
              </a:lnSpc>
              <a:spcBef>
                <a:spcPts val="0"/>
              </a:spcBef>
              <a:spcAft>
                <a:spcPts val="700"/>
              </a:spcAft>
              <a:buClr>
                <a:srgbClr val="000000"/>
              </a:buClr>
              <a:buSzPts val="800"/>
              <a:buFont typeface="Arial"/>
              <a:buNone/>
            </a:pPr>
            <a:r>
              <a:rPr lang="en-US" sz="1000" b="1" i="0" u="none" strike="noStrike" cap="none">
                <a:solidFill>
                  <a:srgbClr val="000000"/>
                </a:solidFill>
                <a:latin typeface="Libre Franklin"/>
                <a:ea typeface="Libre Franklin"/>
                <a:cs typeface="Libre Franklin"/>
                <a:sym typeface="Libre Franklin"/>
              </a:rPr>
              <a:t>Value Proposition</a:t>
            </a:r>
            <a:r>
              <a:rPr lang="en-US" sz="1000" i="0" u="none" strike="noStrike" cap="none">
                <a:solidFill>
                  <a:srgbClr val="000000"/>
                </a:solidFill>
                <a:latin typeface="Libre Franklin"/>
                <a:ea typeface="Libre Franklin"/>
                <a:cs typeface="Libre Franklin"/>
                <a:sym typeface="Libre Franklin"/>
              </a:rPr>
              <a:t> - Kore.ai’s HealthAssist helps </a:t>
            </a:r>
            <a:r>
              <a:rPr lang="en-US" sz="1000" b="1" i="0" u="none" strike="noStrike" cap="none">
                <a:solidFill>
                  <a:srgbClr val="000000"/>
                </a:solidFill>
                <a:latin typeface="Libre Franklin"/>
                <a:ea typeface="Libre Franklin"/>
                <a:cs typeface="Libre Franklin"/>
                <a:sym typeface="Libre Franklin"/>
              </a:rPr>
              <a:t>Healthcare Providers</a:t>
            </a:r>
            <a:r>
              <a:rPr lang="en-US" sz="1000" i="0" u="none" strike="noStrike" cap="none">
                <a:solidFill>
                  <a:srgbClr val="000000"/>
                </a:solidFill>
                <a:latin typeface="Libre Franklin"/>
                <a:ea typeface="Libre Franklin"/>
                <a:cs typeface="Libre Franklin"/>
                <a:sym typeface="Libre Franklin"/>
              </a:rPr>
              <a:t> create </a:t>
            </a:r>
            <a:r>
              <a:rPr lang="en-US" sz="1000" b="1" i="0" u="none" strike="noStrike" cap="none">
                <a:solidFill>
                  <a:srgbClr val="000000"/>
                </a:solidFill>
                <a:latin typeface="Libre Franklin"/>
                <a:ea typeface="Libre Franklin"/>
                <a:cs typeface="Libre Franklin"/>
                <a:sym typeface="Libre Franklin"/>
              </a:rPr>
              <a:t>Extraordinary Patient Experiences</a:t>
            </a:r>
            <a:r>
              <a:rPr lang="en-US" sz="1000" i="0" u="none" strike="noStrike" cap="none">
                <a:solidFill>
                  <a:srgbClr val="000000"/>
                </a:solidFill>
                <a:latin typeface="Libre Franklin"/>
                <a:ea typeface="Libre Franklin"/>
                <a:cs typeface="Libre Franklin"/>
                <a:sym typeface="Libre Franklin"/>
              </a:rPr>
              <a:t> and </a:t>
            </a:r>
            <a:r>
              <a:rPr lang="en-US" sz="1000" b="1" i="0" u="none" strike="noStrike" cap="none">
                <a:solidFill>
                  <a:srgbClr val="000000"/>
                </a:solidFill>
                <a:latin typeface="Libre Franklin"/>
                <a:ea typeface="Libre Franklin"/>
                <a:cs typeface="Libre Franklin"/>
                <a:sym typeface="Libre Franklin"/>
              </a:rPr>
              <a:t>Lower Operational Costs</a:t>
            </a:r>
            <a:r>
              <a:rPr lang="en-US" sz="1000" i="0" u="none" strike="noStrike" cap="none">
                <a:solidFill>
                  <a:srgbClr val="000000"/>
                </a:solidFill>
                <a:latin typeface="Libre Franklin"/>
                <a:ea typeface="Libre Franklin"/>
                <a:cs typeface="Libre Franklin"/>
                <a:sym typeface="Libre Franklin"/>
              </a:rPr>
              <a:t> by </a:t>
            </a:r>
            <a:r>
              <a:rPr lang="en-US" sz="1000" b="1" i="0" u="none" strike="noStrike" cap="none">
                <a:solidFill>
                  <a:srgbClr val="000000"/>
                </a:solidFill>
                <a:latin typeface="Libre Franklin"/>
                <a:ea typeface="Libre Franklin"/>
                <a:cs typeface="Libre Franklin"/>
                <a:sym typeface="Libre Franklin"/>
              </a:rPr>
              <a:t>automating repeatable</a:t>
            </a:r>
            <a:r>
              <a:rPr lang="en-US" sz="1000" i="0" u="none" strike="noStrike" cap="none">
                <a:solidFill>
                  <a:srgbClr val="000000"/>
                </a:solidFill>
                <a:latin typeface="Libre Franklin"/>
                <a:ea typeface="Libre Franklin"/>
                <a:cs typeface="Libre Franklin"/>
                <a:sym typeface="Libre Franklin"/>
              </a:rPr>
              <a:t>, </a:t>
            </a:r>
            <a:r>
              <a:rPr lang="en-US" sz="1000" b="1" i="0" u="none" strike="noStrike" cap="none">
                <a:solidFill>
                  <a:srgbClr val="000000"/>
                </a:solidFill>
                <a:latin typeface="Libre Franklin"/>
                <a:ea typeface="Libre Franklin"/>
                <a:cs typeface="Libre Franklin"/>
                <a:sym typeface="Libre Franklin"/>
              </a:rPr>
              <a:t>patient facing interactions</a:t>
            </a:r>
            <a:r>
              <a:rPr lang="en-US" sz="1000" i="0" u="none" strike="noStrike" cap="none">
                <a:solidFill>
                  <a:srgbClr val="000000"/>
                </a:solidFill>
                <a:latin typeface="Libre Franklin"/>
                <a:ea typeface="Libre Franklin"/>
                <a:cs typeface="Libre Franklin"/>
                <a:sym typeface="Libre Franklin"/>
              </a:rPr>
              <a:t> through a highly secure, HIPAA compliant solution.</a:t>
            </a:r>
            <a:endParaRPr sz="1000" i="0" u="none" strike="noStrike" cap="none">
              <a:solidFill>
                <a:srgbClr val="000000"/>
              </a:solidFill>
              <a:latin typeface="Libre Franklin"/>
              <a:ea typeface="Libre Franklin"/>
              <a:cs typeface="Libre Franklin"/>
              <a:sym typeface="Libre Franklin"/>
            </a:endParaRPr>
          </a:p>
        </p:txBody>
      </p:sp>
      <p:grpSp>
        <p:nvGrpSpPr>
          <p:cNvPr id="1267" name="Google Shape;1267;p149"/>
          <p:cNvGrpSpPr/>
          <p:nvPr/>
        </p:nvGrpSpPr>
        <p:grpSpPr>
          <a:xfrm>
            <a:off x="332058" y="2282921"/>
            <a:ext cx="8561756" cy="2518876"/>
            <a:chOff x="190025" y="1604098"/>
            <a:chExt cx="11843624" cy="4094402"/>
          </a:xfrm>
        </p:grpSpPr>
        <p:sp>
          <p:nvSpPr>
            <p:cNvPr id="1268" name="Google Shape;1268;p149"/>
            <p:cNvSpPr/>
            <p:nvPr/>
          </p:nvSpPr>
          <p:spPr>
            <a:xfrm>
              <a:off x="206800" y="2157900"/>
              <a:ext cx="2649300" cy="35406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51425" tIns="51425" rIns="51425" bIns="51425" anchor="t" anchorCtr="0">
              <a:noAutofit/>
            </a:bodyPr>
            <a:lstStyle/>
            <a:p>
              <a:pPr marL="215900" marR="0" lvl="0" indent="-184150" algn="l" rtl="0">
                <a:lnSpc>
                  <a:spcPct val="15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Patient Engagement</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Revenue Cycle Management</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Operational cost and revenue pressure</a:t>
              </a:r>
              <a:endParaRPr sz="900" i="0" u="none" strike="noStrike" cap="none">
                <a:solidFill>
                  <a:srgbClr val="000000"/>
                </a:solidFill>
                <a:latin typeface="Libre Franklin"/>
                <a:ea typeface="Libre Franklin"/>
                <a:cs typeface="Libre Franklin"/>
                <a:sym typeface="Libre Franklin"/>
              </a:endParaRPr>
            </a:p>
          </p:txBody>
        </p:sp>
        <p:sp>
          <p:nvSpPr>
            <p:cNvPr id="1269" name="Google Shape;1269;p149"/>
            <p:cNvSpPr/>
            <p:nvPr/>
          </p:nvSpPr>
          <p:spPr>
            <a:xfrm>
              <a:off x="190025" y="1604100"/>
              <a:ext cx="2649300" cy="435600"/>
            </a:xfrm>
            <a:prstGeom prst="roundRect">
              <a:avLst>
                <a:gd name="adj" fmla="val 16667"/>
              </a:avLst>
            </a:prstGeom>
            <a:solidFill>
              <a:srgbClr val="EA9999"/>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rgbClr val="000000"/>
                  </a:solidFill>
                  <a:latin typeface="Libre Franklin"/>
                  <a:ea typeface="Libre Franklin"/>
                  <a:cs typeface="Libre Franklin"/>
                  <a:sym typeface="Libre Franklin"/>
                </a:rPr>
                <a:t>Problems</a:t>
              </a:r>
              <a:endParaRPr sz="1100" b="1" i="0" u="none" strike="noStrike" cap="none">
                <a:solidFill>
                  <a:srgbClr val="000000"/>
                </a:solidFill>
                <a:latin typeface="Libre Franklin"/>
                <a:ea typeface="Libre Franklin"/>
                <a:cs typeface="Libre Franklin"/>
                <a:sym typeface="Libre Franklin"/>
              </a:endParaRPr>
            </a:p>
          </p:txBody>
        </p:sp>
        <p:sp>
          <p:nvSpPr>
            <p:cNvPr id="1270" name="Google Shape;1270;p149"/>
            <p:cNvSpPr/>
            <p:nvPr/>
          </p:nvSpPr>
          <p:spPr>
            <a:xfrm>
              <a:off x="3061294" y="2157898"/>
              <a:ext cx="2786100" cy="35406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51425" tIns="51425" rIns="51425" bIns="51425" anchor="t" anchorCtr="0">
              <a:noAutofit/>
            </a:bodyPr>
            <a:lstStyle/>
            <a:p>
              <a:pPr marL="215900" marR="0" lvl="0" indent="-1841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Appointment Management</a:t>
              </a:r>
              <a:endParaRPr sz="900">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Revenue Cycle Management</a:t>
              </a:r>
              <a:endParaRPr sz="900">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Patient Management</a:t>
              </a:r>
              <a:endParaRPr sz="900">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Medication Management</a:t>
              </a:r>
              <a:endParaRPr sz="900">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Care Team Management</a:t>
              </a:r>
              <a:endParaRPr sz="900">
                <a:latin typeface="Libre Franklin"/>
                <a:ea typeface="Libre Franklin"/>
                <a:cs typeface="Libre Franklin"/>
                <a:sym typeface="Libre Franklin"/>
              </a:endParaRPr>
            </a:p>
            <a:p>
              <a:pPr marL="215900" marR="0" lvl="0" indent="-196850" algn="l" rtl="0">
                <a:lnSpc>
                  <a:spcPct val="150000"/>
                </a:lnSpc>
                <a:spcBef>
                  <a:spcPts val="0"/>
                </a:spcBef>
                <a:spcAft>
                  <a:spcPts val="0"/>
                </a:spcAft>
                <a:buClr>
                  <a:srgbClr val="000000"/>
                </a:buClr>
                <a:buSzPts val="900"/>
                <a:buFont typeface="Libre Franklin"/>
                <a:buChar char="●"/>
              </a:pPr>
              <a:r>
                <a:rPr lang="en-US" sz="900">
                  <a:latin typeface="Libre Franklin"/>
                  <a:ea typeface="Libre Franklin"/>
                  <a:cs typeface="Libre Franklin"/>
                  <a:sym typeface="Libre Franklin"/>
                </a:rPr>
                <a:t>Employee Management</a:t>
              </a:r>
              <a:endParaRPr sz="900" i="0" u="none" strike="noStrike" cap="none">
                <a:solidFill>
                  <a:srgbClr val="000000"/>
                </a:solidFill>
                <a:latin typeface="Libre Franklin"/>
                <a:ea typeface="Libre Franklin"/>
                <a:cs typeface="Libre Franklin"/>
                <a:sym typeface="Libre Franklin"/>
              </a:endParaRPr>
            </a:p>
          </p:txBody>
        </p:sp>
        <p:sp>
          <p:nvSpPr>
            <p:cNvPr id="1271" name="Google Shape;1271;p149"/>
            <p:cNvSpPr/>
            <p:nvPr/>
          </p:nvSpPr>
          <p:spPr>
            <a:xfrm>
              <a:off x="3061307" y="1604098"/>
              <a:ext cx="2786100" cy="435600"/>
            </a:xfrm>
            <a:prstGeom prst="roundRect">
              <a:avLst>
                <a:gd name="adj" fmla="val 16667"/>
              </a:avLst>
            </a:prstGeom>
            <a:solidFill>
              <a:srgbClr val="FFE599"/>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rgbClr val="000000"/>
                  </a:solidFill>
                  <a:latin typeface="Libre Franklin"/>
                  <a:ea typeface="Libre Franklin"/>
                  <a:cs typeface="Libre Franklin"/>
                  <a:sym typeface="Libre Franklin"/>
                </a:rPr>
                <a:t>Capabilities</a:t>
              </a:r>
              <a:endParaRPr sz="1100" b="1" i="0" u="none" strike="noStrike" cap="none">
                <a:solidFill>
                  <a:srgbClr val="000000"/>
                </a:solidFill>
                <a:latin typeface="Libre Franklin"/>
                <a:ea typeface="Libre Franklin"/>
                <a:cs typeface="Libre Franklin"/>
                <a:sym typeface="Libre Franklin"/>
              </a:endParaRPr>
            </a:p>
          </p:txBody>
        </p:sp>
        <p:sp>
          <p:nvSpPr>
            <p:cNvPr id="1272" name="Google Shape;1272;p149"/>
            <p:cNvSpPr/>
            <p:nvPr/>
          </p:nvSpPr>
          <p:spPr>
            <a:xfrm>
              <a:off x="6086132" y="2157898"/>
              <a:ext cx="2856600" cy="35406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51425" tIns="51425" rIns="51425" bIns="51425" anchor="t" anchorCtr="0">
              <a:noAutofit/>
            </a:bodyPr>
            <a:lstStyle/>
            <a:p>
              <a:pPr marL="215900" marR="0" lvl="0" indent="-184150" algn="l" rtl="0">
                <a:lnSpc>
                  <a:spcPct val="115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Lower Call Center costs</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15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Streamline Patient Scheduling Process</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15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Increase number of appointments</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15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Improve Patient Experience and Satisfaction</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15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Improve Caregiver Experience and Satisfaction</a:t>
              </a:r>
              <a:endParaRPr sz="900" i="0" u="none" strike="noStrike" cap="none">
                <a:solidFill>
                  <a:srgbClr val="000000"/>
                </a:solidFill>
                <a:latin typeface="Libre Franklin"/>
                <a:ea typeface="Libre Franklin"/>
                <a:cs typeface="Libre Franklin"/>
                <a:sym typeface="Libre Franklin"/>
              </a:endParaRPr>
            </a:p>
          </p:txBody>
        </p:sp>
        <p:sp>
          <p:nvSpPr>
            <p:cNvPr id="1273" name="Google Shape;1273;p149"/>
            <p:cNvSpPr/>
            <p:nvPr/>
          </p:nvSpPr>
          <p:spPr>
            <a:xfrm>
              <a:off x="6069357" y="1604098"/>
              <a:ext cx="2856600" cy="435600"/>
            </a:xfrm>
            <a:prstGeom prst="roundRect">
              <a:avLst>
                <a:gd name="adj" fmla="val 16667"/>
              </a:avLst>
            </a:prstGeom>
            <a:solidFill>
              <a:srgbClr val="B6D7A8"/>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rgbClr val="000000"/>
                  </a:solidFill>
                  <a:latin typeface="Libre Franklin"/>
                  <a:ea typeface="Libre Franklin"/>
                  <a:cs typeface="Libre Franklin"/>
                  <a:sym typeface="Libre Franklin"/>
                </a:rPr>
                <a:t>Benefits</a:t>
              </a:r>
              <a:endParaRPr sz="1100" b="1" i="0" u="none" strike="noStrike" cap="none">
                <a:solidFill>
                  <a:srgbClr val="000000"/>
                </a:solidFill>
                <a:latin typeface="Libre Franklin"/>
                <a:ea typeface="Libre Franklin"/>
                <a:cs typeface="Libre Franklin"/>
                <a:sym typeface="Libre Franklin"/>
              </a:endParaRPr>
            </a:p>
          </p:txBody>
        </p:sp>
        <p:sp>
          <p:nvSpPr>
            <p:cNvPr id="1274" name="Google Shape;1274;p149"/>
            <p:cNvSpPr/>
            <p:nvPr/>
          </p:nvSpPr>
          <p:spPr>
            <a:xfrm>
              <a:off x="9177007" y="2157898"/>
              <a:ext cx="2853300" cy="35406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51425" tIns="51425" rIns="51425" bIns="51425" anchor="t" anchorCtr="0">
              <a:noAutofit/>
            </a:bodyPr>
            <a:lstStyle/>
            <a:p>
              <a:pPr marL="215900" marR="0" lvl="0" indent="-1841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Highest analyst rankings (Gartner, Forrester. Frost &amp; Sullivan)</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Pre-trained Provider use-cases</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Pre-built integrations; Cerner, Epic, NextGen</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Leverage industry leading knowledge bases: Unified Medical Language System; First Data Bank; Infermedica,Isabel, Mediktor  (symptom checking)</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No-code/low-code platform</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Omnichannel ; Multilingual</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Security: HIPAA, SOC2, GDPR</a:t>
              </a:r>
              <a:endParaRPr sz="900" i="0" u="none" strike="noStrike" cap="none">
                <a:solidFill>
                  <a:srgbClr val="000000"/>
                </a:solidFill>
                <a:latin typeface="Libre Franklin"/>
                <a:ea typeface="Libre Franklin"/>
                <a:cs typeface="Libre Franklin"/>
                <a:sym typeface="Libre Franklin"/>
              </a:endParaRPr>
            </a:p>
            <a:p>
              <a:pPr marL="215900" marR="0" lvl="0" indent="-196850" algn="l" rtl="0">
                <a:lnSpc>
                  <a:spcPct val="100000"/>
                </a:lnSpc>
                <a:spcBef>
                  <a:spcPts val="0"/>
                </a:spcBef>
                <a:spcAft>
                  <a:spcPts val="0"/>
                </a:spcAft>
                <a:buClr>
                  <a:srgbClr val="000000"/>
                </a:buClr>
                <a:buSzPts val="900"/>
                <a:buFont typeface="Libre Franklin"/>
                <a:buChar char="●"/>
              </a:pPr>
              <a:r>
                <a:rPr lang="en-US" sz="900" i="0" u="none" strike="noStrike" cap="none">
                  <a:solidFill>
                    <a:srgbClr val="000000"/>
                  </a:solidFill>
                  <a:latin typeface="Libre Franklin"/>
                  <a:ea typeface="Libre Franklin"/>
                  <a:cs typeface="Libre Franklin"/>
                  <a:sym typeface="Libre Franklin"/>
                </a:rPr>
                <a:t>Dedicated Healthcare practice</a:t>
              </a:r>
              <a:endParaRPr sz="900" i="0" u="none" strike="noStrike" cap="none">
                <a:solidFill>
                  <a:srgbClr val="000000"/>
                </a:solidFill>
                <a:latin typeface="Libre Franklin"/>
                <a:ea typeface="Libre Franklin"/>
                <a:cs typeface="Libre Franklin"/>
                <a:sym typeface="Libre Franklin"/>
              </a:endParaRPr>
            </a:p>
          </p:txBody>
        </p:sp>
        <p:sp>
          <p:nvSpPr>
            <p:cNvPr id="1275" name="Google Shape;1275;p149"/>
            <p:cNvSpPr/>
            <p:nvPr/>
          </p:nvSpPr>
          <p:spPr>
            <a:xfrm>
              <a:off x="9180349" y="1604098"/>
              <a:ext cx="2853300" cy="4356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1100" b="1" i="0" u="none" strike="noStrike" cap="none">
                  <a:solidFill>
                    <a:srgbClr val="000000"/>
                  </a:solidFill>
                  <a:latin typeface="Libre Franklin"/>
                  <a:ea typeface="Libre Franklin"/>
                  <a:cs typeface="Libre Franklin"/>
                  <a:sym typeface="Libre Franklin"/>
                </a:rPr>
                <a:t>Differentiation</a:t>
              </a:r>
              <a:endParaRPr sz="1100" b="1" i="0" u="none" strike="noStrike" cap="none">
                <a:solidFill>
                  <a:srgbClr val="000000"/>
                </a:solidFill>
                <a:latin typeface="Libre Franklin"/>
                <a:ea typeface="Libre Franklin"/>
                <a:cs typeface="Libre Franklin"/>
                <a:sym typeface="Libre Franklin"/>
              </a:endParaRPr>
            </a:p>
          </p:txBody>
        </p:sp>
      </p:grpSp>
      <p:sp>
        <p:nvSpPr>
          <p:cNvPr id="1276" name="Google Shape;1276;p149"/>
          <p:cNvSpPr/>
          <p:nvPr/>
        </p:nvSpPr>
        <p:spPr>
          <a:xfrm>
            <a:off x="325047" y="949613"/>
            <a:ext cx="8562000" cy="614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51425" tIns="51425" rIns="51425" bIns="51425" anchor="ctr" anchorCtr="0">
            <a:noAutofit/>
          </a:bodyPr>
          <a:lstStyle/>
          <a:p>
            <a:pPr marL="0" marR="0" lvl="0" indent="0" algn="l" rtl="0">
              <a:lnSpc>
                <a:spcPct val="115000"/>
              </a:lnSpc>
              <a:spcBef>
                <a:spcPts val="0"/>
              </a:spcBef>
              <a:spcAft>
                <a:spcPts val="900"/>
              </a:spcAft>
              <a:buClr>
                <a:srgbClr val="000000"/>
              </a:buClr>
              <a:buSzPts val="800"/>
              <a:buFont typeface="Arial"/>
              <a:buNone/>
            </a:pPr>
            <a:r>
              <a:rPr lang="en-US" sz="1000" i="0" u="none" strike="noStrike" cap="none">
                <a:solidFill>
                  <a:srgbClr val="000000"/>
                </a:solidFill>
                <a:latin typeface="Libre Franklin"/>
                <a:ea typeface="Libre Franklin"/>
                <a:cs typeface="Libre Franklin"/>
                <a:sym typeface="Libre Franklin"/>
              </a:rPr>
              <a:t>Kore.ai has combined deep healthcare expertise and its robust experience optimization platform to deliver </a:t>
            </a:r>
            <a:r>
              <a:rPr lang="en-US" sz="1000" b="1" i="0" u="none" strike="noStrike" cap="none">
                <a:solidFill>
                  <a:srgbClr val="5BB700"/>
                </a:solidFill>
                <a:latin typeface="Libre Franklin"/>
                <a:ea typeface="Libre Franklin"/>
                <a:cs typeface="Libre Franklin"/>
                <a:sym typeface="Libre Franklin"/>
              </a:rPr>
              <a:t>HealthAssist</a:t>
            </a:r>
            <a:r>
              <a:rPr lang="en-US" sz="1000" i="0" u="none" strike="noStrike" cap="none">
                <a:solidFill>
                  <a:srgbClr val="000000"/>
                </a:solidFill>
                <a:latin typeface="Libre Franklin"/>
                <a:ea typeface="Libre Franklin"/>
                <a:cs typeface="Libre Franklin"/>
                <a:sym typeface="Libre Franklin"/>
              </a:rPr>
              <a:t> – an unprecedented, industry-leading approach to automating conversations for healthcare providers, health insurance payers, and life sciences</a:t>
            </a:r>
            <a:endParaRPr sz="1000" i="0" u="none" strike="noStrike" cap="none">
              <a:solidFill>
                <a:srgbClr val="000000"/>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50"/>
          <p:cNvSpPr txBox="1">
            <a:spLocks noGrp="1"/>
          </p:cNvSpPr>
          <p:nvPr>
            <p:ph type="title"/>
          </p:nvPr>
        </p:nvSpPr>
        <p:spPr>
          <a:xfrm>
            <a:off x="550939" y="259345"/>
            <a:ext cx="7886700" cy="479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US" dirty="0"/>
              <a:t>Experiences for Healthcare Providers</a:t>
            </a:r>
            <a:endParaRPr sz="1988" dirty="0"/>
          </a:p>
        </p:txBody>
      </p:sp>
      <p:graphicFrame>
        <p:nvGraphicFramePr>
          <p:cNvPr id="1282" name="Google Shape;1282;p150"/>
          <p:cNvGraphicFramePr/>
          <p:nvPr/>
        </p:nvGraphicFramePr>
        <p:xfrm>
          <a:off x="550625" y="738447"/>
          <a:ext cx="8496375" cy="4010676"/>
        </p:xfrm>
        <a:graphic>
          <a:graphicData uri="http://schemas.openxmlformats.org/drawingml/2006/table">
            <a:tbl>
              <a:tblPr>
                <a:noFill/>
                <a:tableStyleId>{3C3752D3-7007-4619-8BD5-21C976008903}</a:tableStyleId>
              </a:tblPr>
              <a:tblGrid>
                <a:gridCol w="1911100">
                  <a:extLst>
                    <a:ext uri="{9D8B030D-6E8A-4147-A177-3AD203B41FA5}">
                      <a16:colId xmlns:a16="http://schemas.microsoft.com/office/drawing/2014/main" val="20000"/>
                    </a:ext>
                  </a:extLst>
                </a:gridCol>
                <a:gridCol w="1613150">
                  <a:extLst>
                    <a:ext uri="{9D8B030D-6E8A-4147-A177-3AD203B41FA5}">
                      <a16:colId xmlns:a16="http://schemas.microsoft.com/office/drawing/2014/main" val="20001"/>
                    </a:ext>
                  </a:extLst>
                </a:gridCol>
                <a:gridCol w="1675075">
                  <a:extLst>
                    <a:ext uri="{9D8B030D-6E8A-4147-A177-3AD203B41FA5}">
                      <a16:colId xmlns:a16="http://schemas.microsoft.com/office/drawing/2014/main" val="20002"/>
                    </a:ext>
                  </a:extLst>
                </a:gridCol>
                <a:gridCol w="1594875">
                  <a:extLst>
                    <a:ext uri="{9D8B030D-6E8A-4147-A177-3AD203B41FA5}">
                      <a16:colId xmlns:a16="http://schemas.microsoft.com/office/drawing/2014/main" val="20003"/>
                    </a:ext>
                  </a:extLst>
                </a:gridCol>
                <a:gridCol w="1702175">
                  <a:extLst>
                    <a:ext uri="{9D8B030D-6E8A-4147-A177-3AD203B41FA5}">
                      <a16:colId xmlns:a16="http://schemas.microsoft.com/office/drawing/2014/main" val="20004"/>
                    </a:ext>
                  </a:extLst>
                </a:gridCol>
              </a:tblGrid>
              <a:tr h="158600">
                <a:tc>
                  <a:txBody>
                    <a:bodyPr/>
                    <a:lstStyle/>
                    <a:p>
                      <a:pPr marL="0" lvl="0" indent="0" algn="ctr" rtl="0">
                        <a:spcBef>
                          <a:spcPts val="0"/>
                        </a:spcBef>
                        <a:spcAft>
                          <a:spcPts val="0"/>
                        </a:spcAft>
                        <a:buNone/>
                      </a:pPr>
                      <a:r>
                        <a:rPr lang="en-US" sz="700" b="1">
                          <a:latin typeface="Inter"/>
                          <a:ea typeface="Inter"/>
                          <a:cs typeface="Inter"/>
                          <a:sym typeface="Inter"/>
                        </a:rPr>
                        <a:t>Patient</a:t>
                      </a:r>
                      <a:endParaRPr sz="700" b="1">
                        <a:latin typeface="Inter"/>
                        <a:ea typeface="Inter"/>
                        <a:cs typeface="Inter"/>
                        <a:sym typeface="Inter"/>
                      </a:endParaRPr>
                    </a:p>
                  </a:txBody>
                  <a:tcPr marL="91425" marR="45700" marT="45700" marB="45700"/>
                </a:tc>
                <a:tc>
                  <a:txBody>
                    <a:bodyPr/>
                    <a:lstStyle/>
                    <a:p>
                      <a:pPr marL="0" lvl="0" indent="0" algn="ctr" rtl="0">
                        <a:spcBef>
                          <a:spcPts val="0"/>
                        </a:spcBef>
                        <a:spcAft>
                          <a:spcPts val="0"/>
                        </a:spcAft>
                        <a:buNone/>
                      </a:pPr>
                      <a:r>
                        <a:rPr lang="en-US" sz="700" b="1">
                          <a:latin typeface="Inter"/>
                          <a:ea typeface="Inter"/>
                          <a:cs typeface="Inter"/>
                          <a:sym typeface="Inter"/>
                        </a:rPr>
                        <a:t>Agent</a:t>
                      </a:r>
                      <a:endParaRPr sz="700" b="1">
                        <a:latin typeface="Inter"/>
                        <a:ea typeface="Inter"/>
                        <a:cs typeface="Inter"/>
                        <a:sym typeface="Inter"/>
                      </a:endParaRPr>
                    </a:p>
                  </a:txBody>
                  <a:tcPr marL="91425" marR="45700" marT="45700" marB="45700"/>
                </a:tc>
                <a:tc>
                  <a:txBody>
                    <a:bodyPr/>
                    <a:lstStyle/>
                    <a:p>
                      <a:pPr marL="0" lvl="0" indent="0" algn="ctr" rtl="0">
                        <a:spcBef>
                          <a:spcPts val="0"/>
                        </a:spcBef>
                        <a:spcAft>
                          <a:spcPts val="0"/>
                        </a:spcAft>
                        <a:buNone/>
                      </a:pPr>
                      <a:r>
                        <a:rPr lang="en-US" sz="700" b="1">
                          <a:latin typeface="Inter"/>
                          <a:ea typeface="Inter"/>
                          <a:cs typeface="Inter"/>
                          <a:sym typeface="Inter"/>
                        </a:rPr>
                        <a:t>Caregiver</a:t>
                      </a:r>
                      <a:endParaRPr sz="700" b="1">
                        <a:latin typeface="Inter"/>
                        <a:ea typeface="Inter"/>
                        <a:cs typeface="Inter"/>
                        <a:sym typeface="Inter"/>
                      </a:endParaRPr>
                    </a:p>
                  </a:txBody>
                  <a:tcPr marL="91425" marR="45700" marT="45700" marB="45700"/>
                </a:tc>
                <a:tc>
                  <a:txBody>
                    <a:bodyPr/>
                    <a:lstStyle/>
                    <a:p>
                      <a:pPr marL="0" lvl="0" indent="0" algn="ctr" rtl="0">
                        <a:spcBef>
                          <a:spcPts val="0"/>
                        </a:spcBef>
                        <a:spcAft>
                          <a:spcPts val="0"/>
                        </a:spcAft>
                        <a:buNone/>
                      </a:pPr>
                      <a:r>
                        <a:rPr lang="en-US" sz="700" b="1">
                          <a:latin typeface="Inter"/>
                          <a:ea typeface="Inter"/>
                          <a:cs typeface="Inter"/>
                          <a:sym typeface="Inter"/>
                        </a:rPr>
                        <a:t>Employee</a:t>
                      </a:r>
                      <a:endParaRPr sz="700" b="1">
                        <a:latin typeface="Inter"/>
                        <a:ea typeface="Inter"/>
                        <a:cs typeface="Inter"/>
                        <a:sym typeface="Inter"/>
                      </a:endParaRPr>
                    </a:p>
                  </a:txBody>
                  <a:tcPr marL="91425" marR="45700" marT="45700" marB="45700"/>
                </a:tc>
                <a:tc>
                  <a:txBody>
                    <a:bodyPr/>
                    <a:lstStyle/>
                    <a:p>
                      <a:pPr marL="0" lvl="0" indent="0" algn="ctr" rtl="0">
                        <a:spcBef>
                          <a:spcPts val="0"/>
                        </a:spcBef>
                        <a:spcAft>
                          <a:spcPts val="0"/>
                        </a:spcAft>
                        <a:buNone/>
                      </a:pPr>
                      <a:r>
                        <a:rPr lang="en-US" sz="700" b="1">
                          <a:latin typeface="Inter"/>
                          <a:ea typeface="Inter"/>
                          <a:cs typeface="Inter"/>
                          <a:sym typeface="Inter"/>
                        </a:rPr>
                        <a:t>Consumer</a:t>
                      </a:r>
                      <a:endParaRPr sz="700" b="1">
                        <a:latin typeface="Inter"/>
                        <a:ea typeface="Inter"/>
                        <a:cs typeface="Inter"/>
                        <a:sym typeface="Inter"/>
                      </a:endParaRPr>
                    </a:p>
                  </a:txBody>
                  <a:tcPr marL="91425" marR="45700" marT="45700" marB="45700"/>
                </a:tc>
                <a:extLst>
                  <a:ext uri="{0D108BD9-81ED-4DB2-BD59-A6C34878D82A}">
                    <a16:rowId xmlns:a16="http://schemas.microsoft.com/office/drawing/2014/main" val="10000"/>
                  </a:ext>
                </a:extLst>
              </a:tr>
              <a:tr h="602300">
                <a:tc>
                  <a:txBody>
                    <a:bodyPr/>
                    <a:lstStyle/>
                    <a:p>
                      <a:pPr marL="109728" lvl="0" indent="-54864" algn="ctr" rtl="0">
                        <a:spcBef>
                          <a:spcPts val="0"/>
                        </a:spcBef>
                        <a:spcAft>
                          <a:spcPts val="0"/>
                        </a:spcAft>
                        <a:buNone/>
                      </a:pPr>
                      <a:r>
                        <a:rPr lang="en-US" sz="600">
                          <a:latin typeface="Inter"/>
                          <a:ea typeface="Inter"/>
                          <a:cs typeface="Inter"/>
                          <a:sym typeface="Inter"/>
                        </a:rPr>
                        <a:t>Patients interacting with their Provider - for example scheduling appointments, improving access to correct provider in a timely manner; requesting documents and FAQs</a:t>
                      </a:r>
                      <a:endParaRPr sz="600">
                        <a:latin typeface="Inter"/>
                        <a:ea typeface="Inter"/>
                        <a:cs typeface="Inter"/>
                        <a:sym typeface="Inter"/>
                      </a:endParaRPr>
                    </a:p>
                  </a:txBody>
                  <a:tcPr marL="91425" marR="45700" marT="45700" marB="45700"/>
                </a:tc>
                <a:tc>
                  <a:txBody>
                    <a:bodyPr/>
                    <a:lstStyle/>
                    <a:p>
                      <a:pPr marL="109728" lvl="0" indent="-54864" algn="ctr" rtl="0">
                        <a:spcBef>
                          <a:spcPts val="0"/>
                        </a:spcBef>
                        <a:spcAft>
                          <a:spcPts val="0"/>
                        </a:spcAft>
                        <a:buNone/>
                      </a:pPr>
                      <a:r>
                        <a:rPr lang="en-US" sz="600">
                          <a:solidFill>
                            <a:schemeClr val="dk1"/>
                          </a:solidFill>
                          <a:latin typeface="Inter"/>
                          <a:ea typeface="Inter"/>
                          <a:cs typeface="Inter"/>
                          <a:sym typeface="Inter"/>
                        </a:rPr>
                        <a:t>Call center Patient Support Agents to </a:t>
                      </a:r>
                      <a:r>
                        <a:rPr lang="en-US" sz="600">
                          <a:latin typeface="Inter"/>
                          <a:ea typeface="Inter"/>
                          <a:cs typeface="Inter"/>
                          <a:sym typeface="Inter"/>
                        </a:rPr>
                        <a:t>Assist patients and the Agents in care coordination; as an example scheduling an appointment and FAQs</a:t>
                      </a:r>
                      <a:endParaRPr sz="600" b="1">
                        <a:solidFill>
                          <a:schemeClr val="dk1"/>
                        </a:solidFill>
                        <a:latin typeface="Inter"/>
                        <a:ea typeface="Inter"/>
                        <a:cs typeface="Inter"/>
                        <a:sym typeface="Inter"/>
                      </a:endParaRPr>
                    </a:p>
                  </a:txBody>
                  <a:tcPr marL="91425" marR="45700" marT="45700" marB="45700"/>
                </a:tc>
                <a:tc>
                  <a:txBody>
                    <a:bodyPr/>
                    <a:lstStyle/>
                    <a:p>
                      <a:pPr marL="109728" marR="0" lvl="0" indent="-54864" algn="ctr" rtl="0">
                        <a:lnSpc>
                          <a:spcPct val="100000"/>
                        </a:lnSpc>
                        <a:spcBef>
                          <a:spcPts val="0"/>
                        </a:spcBef>
                        <a:spcAft>
                          <a:spcPts val="0"/>
                        </a:spcAft>
                        <a:buNone/>
                      </a:pPr>
                      <a:r>
                        <a:rPr lang="en-US" sz="600">
                          <a:solidFill>
                            <a:schemeClr val="dk1"/>
                          </a:solidFill>
                          <a:latin typeface="Inter"/>
                          <a:ea typeface="Inter"/>
                          <a:cs typeface="Inter"/>
                          <a:sym typeface="Inter"/>
                        </a:rPr>
                        <a:t>Caregivers interacting with the EMR to review laboratory results, notifications &amp; alerts, document treatment plans, checking care guidelines and assisting patients with their care instructions; and FAQs</a:t>
                      </a:r>
                      <a:endParaRPr sz="600">
                        <a:solidFill>
                          <a:schemeClr val="dk1"/>
                        </a:solidFill>
                        <a:latin typeface="Inter"/>
                        <a:ea typeface="Inter"/>
                        <a:cs typeface="Inter"/>
                        <a:sym typeface="Inter"/>
                      </a:endParaRPr>
                    </a:p>
                  </a:txBody>
                  <a:tcPr marL="91425" marR="45700" marT="45700" marB="45700"/>
                </a:tc>
                <a:tc>
                  <a:txBody>
                    <a:bodyPr/>
                    <a:lstStyle/>
                    <a:p>
                      <a:pPr marL="109728" lvl="0" indent="-54864" algn="ctr" rtl="0">
                        <a:spcBef>
                          <a:spcPts val="0"/>
                        </a:spcBef>
                        <a:spcAft>
                          <a:spcPts val="0"/>
                        </a:spcAft>
                        <a:buNone/>
                      </a:pPr>
                      <a:r>
                        <a:rPr lang="en-US" sz="600">
                          <a:solidFill>
                            <a:schemeClr val="dk1"/>
                          </a:solidFill>
                          <a:latin typeface="Inter"/>
                          <a:ea typeface="Inter"/>
                          <a:cs typeface="Inter"/>
                          <a:sym typeface="Inter"/>
                        </a:rPr>
                        <a:t>Employees managing revenue cycle including claims, pre-authorization, and billing.  Coordinating staff/facility resources; assisting employees with Help Desk and HR activities; and FAQs</a:t>
                      </a:r>
                      <a:endParaRPr sz="600">
                        <a:latin typeface="Inter"/>
                        <a:ea typeface="Inter"/>
                        <a:cs typeface="Inter"/>
                        <a:sym typeface="Inter"/>
                      </a:endParaRPr>
                    </a:p>
                  </a:txBody>
                  <a:tcPr marL="91425" marR="45700" marT="45700" marB="45700"/>
                </a:tc>
                <a:tc>
                  <a:txBody>
                    <a:bodyPr/>
                    <a:lstStyle/>
                    <a:p>
                      <a:pPr marL="109728" lvl="0" indent="-54864" algn="ctr" rtl="0">
                        <a:spcBef>
                          <a:spcPts val="0"/>
                        </a:spcBef>
                        <a:spcAft>
                          <a:spcPts val="0"/>
                        </a:spcAft>
                        <a:buNone/>
                      </a:pPr>
                      <a:r>
                        <a:rPr lang="en-US" sz="600">
                          <a:solidFill>
                            <a:schemeClr val="dk1"/>
                          </a:solidFill>
                          <a:latin typeface="Inter"/>
                          <a:ea typeface="Inter"/>
                          <a:cs typeface="Inter"/>
                          <a:sym typeface="Inter"/>
                        </a:rPr>
                        <a:t>Consumers accessing general medical and organizational information including finding a provider, hours of operation; locations; directions and other  non-authenticated FAQs</a:t>
                      </a:r>
                      <a:endParaRPr sz="600">
                        <a:solidFill>
                          <a:schemeClr val="dk1"/>
                        </a:solidFill>
                        <a:latin typeface="Inter"/>
                        <a:ea typeface="Inter"/>
                        <a:cs typeface="Inter"/>
                        <a:sym typeface="Inter"/>
                      </a:endParaRPr>
                    </a:p>
                  </a:txBody>
                  <a:tcPr marL="91425" marR="45700" marT="45700" marB="45700"/>
                </a:tc>
                <a:extLst>
                  <a:ext uri="{0D108BD9-81ED-4DB2-BD59-A6C34878D82A}">
                    <a16:rowId xmlns:a16="http://schemas.microsoft.com/office/drawing/2014/main" val="10001"/>
                  </a:ext>
                </a:extLst>
              </a:tr>
              <a:tr h="671275">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 Satisfaction</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Decrease Wait Times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Improved access to care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Streamline Pre-visit Process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Streamline Info Updates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Price Transparency</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Reduce Routine Requests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 Agent Support and Performance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 Info Access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Decrease after call work</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Increase/Improve Compliance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Training / Onboarding</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 Attendance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 Patient Routing*</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 Top of Licensure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 # Appts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 Documentation</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Increase Revenue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Lower Admin Costs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Streamline Pt. Onboarding</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Improve Pt. Information</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Meet requirements for CMS Transparency in Coverage</a:t>
                      </a:r>
                      <a:endParaRPr sz="600">
                        <a:latin typeface="Inter"/>
                        <a:ea typeface="Inter"/>
                        <a:cs typeface="Inter"/>
                        <a:sym typeface="Inter"/>
                      </a:endParaRPr>
                    </a:p>
                  </a:txBody>
                  <a:tcPr marL="91425" marR="45700" marT="45700" marB="45700"/>
                </a:tc>
                <a:tc>
                  <a:txBody>
                    <a:bodyPr/>
                    <a:lstStyle/>
                    <a:p>
                      <a:pPr marL="109728" lvl="0" indent="-92964" algn="l" rtl="0">
                        <a:spcBef>
                          <a:spcPts val="0"/>
                        </a:spcBef>
                        <a:spcAft>
                          <a:spcPts val="0"/>
                        </a:spcAft>
                        <a:buSzPts val="600"/>
                        <a:buFont typeface="Inter"/>
                        <a:buChar char="❏"/>
                      </a:pPr>
                      <a:r>
                        <a:rPr lang="en-US" sz="600">
                          <a:latin typeface="Inter"/>
                          <a:ea typeface="Inter"/>
                          <a:cs typeface="Inter"/>
                          <a:sym typeface="Inter"/>
                        </a:rPr>
                        <a:t>Price Transparency</a:t>
                      </a:r>
                      <a:endParaRPr sz="600">
                        <a:latin typeface="Inter"/>
                        <a:ea typeface="Inter"/>
                        <a:cs typeface="Inter"/>
                        <a:sym typeface="Inter"/>
                      </a:endParaRPr>
                    </a:p>
                    <a:p>
                      <a:pPr marL="109728" lvl="0" indent="-92964" algn="l" rtl="0">
                        <a:spcBef>
                          <a:spcPts val="0"/>
                        </a:spcBef>
                        <a:spcAft>
                          <a:spcPts val="0"/>
                        </a:spcAft>
                        <a:buSzPts val="600"/>
                        <a:buFont typeface="Inter"/>
                        <a:buChar char="❏"/>
                      </a:pPr>
                      <a:r>
                        <a:rPr lang="en-US" sz="600">
                          <a:latin typeface="Inter"/>
                          <a:ea typeface="Inter"/>
                          <a:cs typeface="Inter"/>
                          <a:sym typeface="Inter"/>
                        </a:rPr>
                        <a:t>Wellness Information</a:t>
                      </a:r>
                      <a:endParaRPr sz="600">
                        <a:latin typeface="Inter"/>
                        <a:ea typeface="Inter"/>
                        <a:cs typeface="Inter"/>
                        <a:sym typeface="Inter"/>
                      </a:endParaRPr>
                    </a:p>
                    <a:p>
                      <a:pPr marL="109728" lvl="0" indent="-92964" algn="l" rtl="0">
                        <a:spcBef>
                          <a:spcPts val="0"/>
                        </a:spcBef>
                        <a:spcAft>
                          <a:spcPts val="0"/>
                        </a:spcAft>
                        <a:buSzPts val="600"/>
                        <a:buFont typeface="Inter"/>
                        <a:buChar char="❏"/>
                      </a:pPr>
                      <a:r>
                        <a:rPr lang="en-US" sz="600">
                          <a:latin typeface="Inter"/>
                          <a:ea typeface="Inter"/>
                          <a:cs typeface="Inter"/>
                          <a:sym typeface="Inter"/>
                        </a:rPr>
                        <a:t>Access to free services (wellness clinics, etc.)</a:t>
                      </a:r>
                      <a:endParaRPr sz="600">
                        <a:latin typeface="Inter"/>
                        <a:ea typeface="Inter"/>
                        <a:cs typeface="Inter"/>
                        <a:sym typeface="Inter"/>
                      </a:endParaRPr>
                    </a:p>
                    <a:p>
                      <a:pPr marL="109728" lvl="0" indent="-92964" algn="l" rtl="0">
                        <a:spcBef>
                          <a:spcPts val="0"/>
                        </a:spcBef>
                        <a:spcAft>
                          <a:spcPts val="0"/>
                        </a:spcAft>
                        <a:buSzPts val="600"/>
                        <a:buFont typeface="Inter"/>
                        <a:buChar char="❏"/>
                      </a:pPr>
                      <a:r>
                        <a:rPr lang="en-US" sz="600">
                          <a:latin typeface="Inter"/>
                          <a:ea typeface="Inter"/>
                          <a:cs typeface="Inter"/>
                          <a:sym typeface="Inter"/>
                        </a:rPr>
                        <a:t>Information to help select Providers and Specialists</a:t>
                      </a:r>
                      <a:endParaRPr sz="600">
                        <a:latin typeface="Inter"/>
                        <a:ea typeface="Inter"/>
                        <a:cs typeface="Inter"/>
                        <a:sym typeface="Inter"/>
                      </a:endParaRPr>
                    </a:p>
                  </a:txBody>
                  <a:tcPr marL="91425" marR="45700" marT="45700" marB="45700"/>
                </a:tc>
                <a:extLst>
                  <a:ext uri="{0D108BD9-81ED-4DB2-BD59-A6C34878D82A}">
                    <a16:rowId xmlns:a16="http://schemas.microsoft.com/office/drawing/2014/main" val="10002"/>
                  </a:ext>
                </a:extLst>
              </a:tr>
              <a:tr h="583125">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Patient Satisfaction / HCAHPS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Wait Time Statistics</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Agent Retention</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Agent Satisfaction</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Call Center FTEs/Costs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Training Costs / Time to Productivity</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 of Clinical Visits </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Patient / Caregiver Alignment</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Caregiver Satisfaction</a:t>
                      </a:r>
                      <a:endParaRPr sz="600">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HCAHPS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 of “no shows”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Wait Time Statistics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 of Clinical Visits</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Clinical Visit Revenue</a:t>
                      </a:r>
                      <a:endParaRPr sz="600">
                        <a:latin typeface="Inter"/>
                        <a:ea typeface="Inter"/>
                        <a:cs typeface="Inter"/>
                        <a:sym typeface="Inter"/>
                      </a:endParaRPr>
                    </a:p>
                    <a:p>
                      <a:pPr marL="109728" lvl="0" indent="-92964" algn="l" rtl="0">
                        <a:lnSpc>
                          <a:spcPct val="115000"/>
                        </a:lnSpc>
                        <a:spcBef>
                          <a:spcPts val="0"/>
                        </a:spcBef>
                        <a:spcAft>
                          <a:spcPts val="0"/>
                        </a:spcAft>
                        <a:buSzPts val="600"/>
                        <a:buFont typeface="Inter"/>
                        <a:buChar char="❏"/>
                      </a:pPr>
                      <a:r>
                        <a:rPr lang="en-US" sz="600">
                          <a:latin typeface="Inter"/>
                          <a:ea typeface="Inter"/>
                          <a:cs typeface="Inter"/>
                          <a:sym typeface="Inter"/>
                        </a:rPr>
                        <a:t>Call Center FTEs/Costs</a:t>
                      </a:r>
                      <a:endParaRPr sz="600">
                        <a:latin typeface="Inter"/>
                        <a:ea typeface="Inter"/>
                        <a:cs typeface="Inter"/>
                        <a:sym typeface="Inter"/>
                      </a:endParaRPr>
                    </a:p>
                  </a:txBody>
                  <a:tcPr marL="91425" marR="45700" marT="45700" marB="45700"/>
                </a:tc>
                <a:tc>
                  <a:txBody>
                    <a:bodyPr/>
                    <a:lstStyle/>
                    <a:p>
                      <a:pPr marL="109728" lvl="0" indent="-92964" algn="l" rtl="0">
                        <a:spcBef>
                          <a:spcPts val="0"/>
                        </a:spcBef>
                        <a:spcAft>
                          <a:spcPts val="0"/>
                        </a:spcAft>
                        <a:buSzPts val="600"/>
                        <a:buFont typeface="Inter"/>
                        <a:buChar char="❏"/>
                      </a:pPr>
                      <a:r>
                        <a:rPr lang="en-US" sz="600">
                          <a:latin typeface="Inter"/>
                          <a:ea typeface="Inter"/>
                          <a:cs typeface="Inter"/>
                          <a:sym typeface="Inter"/>
                        </a:rPr>
                        <a:t>Number of inquiries</a:t>
                      </a:r>
                      <a:endParaRPr sz="600">
                        <a:latin typeface="Inter"/>
                        <a:ea typeface="Inter"/>
                        <a:cs typeface="Inter"/>
                        <a:sym typeface="Inter"/>
                      </a:endParaRPr>
                    </a:p>
                    <a:p>
                      <a:pPr marL="109728" lvl="0" indent="-92964" algn="l" rtl="0">
                        <a:spcBef>
                          <a:spcPts val="0"/>
                        </a:spcBef>
                        <a:spcAft>
                          <a:spcPts val="0"/>
                        </a:spcAft>
                        <a:buSzPts val="600"/>
                        <a:buFont typeface="Inter"/>
                        <a:buChar char="❏"/>
                      </a:pPr>
                      <a:r>
                        <a:rPr lang="en-US" sz="600">
                          <a:latin typeface="Inter"/>
                          <a:ea typeface="Inter"/>
                          <a:cs typeface="Inter"/>
                          <a:sym typeface="Inter"/>
                        </a:rPr>
                        <a:t>Attendance at free Services / Events</a:t>
                      </a:r>
                      <a:endParaRPr sz="600">
                        <a:latin typeface="Inter"/>
                        <a:ea typeface="Inter"/>
                        <a:cs typeface="Inter"/>
                        <a:sym typeface="Inter"/>
                      </a:endParaRPr>
                    </a:p>
                    <a:p>
                      <a:pPr marL="109728" lvl="0" indent="-92964" algn="l" rtl="0">
                        <a:spcBef>
                          <a:spcPts val="0"/>
                        </a:spcBef>
                        <a:spcAft>
                          <a:spcPts val="0"/>
                        </a:spcAft>
                        <a:buSzPts val="600"/>
                        <a:buFont typeface="Inter"/>
                        <a:buChar char="❏"/>
                      </a:pPr>
                      <a:r>
                        <a:rPr lang="en-US" sz="600">
                          <a:latin typeface="Inter"/>
                          <a:ea typeface="Inter"/>
                          <a:cs typeface="Inter"/>
                          <a:sym typeface="Inter"/>
                        </a:rPr>
                        <a:t>Increase # of patients/appointments</a:t>
                      </a:r>
                      <a:endParaRPr sz="600">
                        <a:latin typeface="Inter"/>
                        <a:ea typeface="Inter"/>
                        <a:cs typeface="Inter"/>
                        <a:sym typeface="Inter"/>
                      </a:endParaRPr>
                    </a:p>
                  </a:txBody>
                  <a:tcPr marL="91425" marR="45700" marT="45700" marB="45700"/>
                </a:tc>
                <a:extLst>
                  <a:ext uri="{0D108BD9-81ED-4DB2-BD59-A6C34878D82A}">
                    <a16:rowId xmlns:a16="http://schemas.microsoft.com/office/drawing/2014/main" val="10003"/>
                  </a:ext>
                </a:extLst>
              </a:tr>
              <a:tr h="494975">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Patient Experience Officer / SVP / VP</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CMO</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Chief Innovation / Digital Officer</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COO / CAO</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Call / Contact Center VP</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COO / CAO</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Patient Experience Officer</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CMO / CMIO / CNO</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Chief Innovation / Digital Officer</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Call / Contact Center VP</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COO / CAO</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Revenue Cycle VP</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CIO</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CHRO</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COO / CAO</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Facilities SVP / VP</a:t>
                      </a:r>
                      <a:endParaRPr sz="600">
                        <a:solidFill>
                          <a:schemeClr val="dk1"/>
                        </a:solidFill>
                        <a:latin typeface="Inter"/>
                        <a:ea typeface="Inter"/>
                        <a:cs typeface="Inter"/>
                        <a:sym typeface="Inter"/>
                      </a:endParaRPr>
                    </a:p>
                  </a:txBody>
                  <a:tcPr marL="91425" marR="45700" marT="45700" marB="45700"/>
                </a:tc>
                <a:extLst>
                  <a:ext uri="{0D108BD9-81ED-4DB2-BD59-A6C34878D82A}">
                    <a16:rowId xmlns:a16="http://schemas.microsoft.com/office/drawing/2014/main" val="10004"/>
                  </a:ext>
                </a:extLst>
              </a:tr>
              <a:tr h="759450">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Other providers, esp.  AMCs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Epic, Oracle/Cerner,  Microsoft, AWS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Modern Healthcare, Advisory Board, Beckers, HBR, PX Journal, Press Ganey, Journal of Patient Experience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AHRQ, NIH, CMS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AMA, NEJM, AAPA, PX Journal, ACHE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Gartner, KLAS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HIMSS, CHiME, AIMed, AHA, HLTH</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Other providers, esp.  AMCs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SalesForce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Advisory Board, Beckers, HBR, PX Journal, Press Ganey, Journal of Patient Experience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AHRQ, NIH, CMS, ACHE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NACSMA, CSM, CX Today</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Gartner, KLAS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HIMSS, ICMI, Contact.io</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Other providers, esp.  AMCs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Epic, Cerner,  Microsoft, AWS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Modern Healthcare, Advisory Board, HBR, Beckers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AHRQ, NIH, CMS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AMA, NEJM, AAPA, PX Journal, ACHE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Gartner, KLAS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HIMSS, CHiME, AIMed, HLTH</a:t>
                      </a:r>
                      <a:endParaRPr sz="600"/>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Other providers, esp.  AMCs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Epic, Oracle/Cerner</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Modern Healthcare, Advisory Board, HBR, Beckers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AHRQ, NIH, CMS, ACHE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Gartner, KLAS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HIMSS, CHiME, AIMed, HFMA</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SHRM, HR Technology Conf.</a:t>
                      </a:r>
                      <a:endParaRPr sz="600">
                        <a:solidFill>
                          <a:schemeClr val="dk1"/>
                        </a:solidFill>
                        <a:latin typeface="Inter"/>
                        <a:ea typeface="Inter"/>
                        <a:cs typeface="Inter"/>
                        <a:sym typeface="Inter"/>
                      </a:endParaRPr>
                    </a:p>
                  </a:txBody>
                  <a:tcPr marL="91425" marR="45700" marT="45700" marB="45700"/>
                </a:tc>
                <a:tc>
                  <a:txBody>
                    <a:bodyPr/>
                    <a:lstStyle/>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Other providers, esp.  AMCs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Epic, Microsoft</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Modern Healthcare, Advisory Board, Beckers, Cardinal Digital Marketing, Physicians Practice, Search Engine Land</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AHRQ, NIH, CMS, ACHE</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Gartner, KLAS</a:t>
                      </a:r>
                      <a:endParaRPr sz="600">
                        <a:solidFill>
                          <a:schemeClr val="dk1"/>
                        </a:solidFill>
                        <a:latin typeface="Inter"/>
                        <a:ea typeface="Inter"/>
                        <a:cs typeface="Inter"/>
                        <a:sym typeface="Inter"/>
                      </a:endParaRPr>
                    </a:p>
                    <a:p>
                      <a:pPr marL="109728" lvl="0" indent="-92964" algn="l" rtl="0">
                        <a:lnSpc>
                          <a:spcPct val="115000"/>
                        </a:lnSpc>
                        <a:spcBef>
                          <a:spcPts val="0"/>
                        </a:spcBef>
                        <a:spcAft>
                          <a:spcPts val="0"/>
                        </a:spcAft>
                        <a:buClr>
                          <a:schemeClr val="dk1"/>
                        </a:buClr>
                        <a:buSzPts val="600"/>
                        <a:buFont typeface="Inter"/>
                        <a:buChar char="❏"/>
                      </a:pPr>
                      <a:r>
                        <a:rPr lang="en-US" sz="600">
                          <a:solidFill>
                            <a:schemeClr val="dk1"/>
                          </a:solidFill>
                          <a:latin typeface="Inter"/>
                          <a:ea typeface="Inter"/>
                          <a:cs typeface="Inter"/>
                          <a:sym typeface="Inter"/>
                        </a:rPr>
                        <a:t>HIMSS, CHiME, AIMed, AHA, HLTH</a:t>
                      </a:r>
                      <a:endParaRPr sz="600"/>
                    </a:p>
                  </a:txBody>
                  <a:tcPr marL="91425" marR="45700" marT="45700" marB="45700"/>
                </a:tc>
                <a:extLst>
                  <a:ext uri="{0D108BD9-81ED-4DB2-BD59-A6C34878D82A}">
                    <a16:rowId xmlns:a16="http://schemas.microsoft.com/office/drawing/2014/main" val="10005"/>
                  </a:ext>
                </a:extLst>
              </a:tr>
            </a:tbl>
          </a:graphicData>
        </a:graphic>
      </p:graphicFrame>
      <p:sp>
        <p:nvSpPr>
          <p:cNvPr id="1283" name="Google Shape;1283;p150"/>
          <p:cNvSpPr txBox="1">
            <a:spLocks noGrp="1"/>
          </p:cNvSpPr>
          <p:nvPr>
            <p:ph type="body" idx="1"/>
          </p:nvPr>
        </p:nvSpPr>
        <p:spPr>
          <a:xfrm rot="-5402912">
            <a:off x="50771" y="2595147"/>
            <a:ext cx="708300" cy="2904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US" sz="700"/>
              <a:t>MEASURES</a:t>
            </a:r>
            <a:endParaRPr sz="700"/>
          </a:p>
        </p:txBody>
      </p:sp>
      <p:sp>
        <p:nvSpPr>
          <p:cNvPr id="1284" name="Google Shape;1284;p150"/>
          <p:cNvSpPr txBox="1">
            <a:spLocks noGrp="1"/>
          </p:cNvSpPr>
          <p:nvPr>
            <p:ph type="body" idx="1"/>
          </p:nvPr>
        </p:nvSpPr>
        <p:spPr>
          <a:xfrm rot="-5402504">
            <a:off x="-6677" y="1839972"/>
            <a:ext cx="823800" cy="2904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US" sz="700"/>
              <a:t>BENEFITS</a:t>
            </a:r>
            <a:endParaRPr sz="700"/>
          </a:p>
        </p:txBody>
      </p:sp>
      <p:sp>
        <p:nvSpPr>
          <p:cNvPr id="1285" name="Google Shape;1285;p150"/>
          <p:cNvSpPr txBox="1">
            <a:spLocks noGrp="1"/>
          </p:cNvSpPr>
          <p:nvPr>
            <p:ph type="body" idx="1"/>
          </p:nvPr>
        </p:nvSpPr>
        <p:spPr>
          <a:xfrm rot="-5401661">
            <a:off x="94635" y="3259947"/>
            <a:ext cx="621000" cy="2904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r>
              <a:rPr lang="en-US" sz="700"/>
              <a:t>TARGET PERSONA</a:t>
            </a:r>
            <a:endParaRPr sz="700"/>
          </a:p>
        </p:txBody>
      </p:sp>
      <p:sp>
        <p:nvSpPr>
          <p:cNvPr id="1286" name="Google Shape;1286;p150"/>
          <p:cNvSpPr txBox="1">
            <a:spLocks noGrp="1"/>
          </p:cNvSpPr>
          <p:nvPr>
            <p:ph type="body" idx="1"/>
          </p:nvPr>
        </p:nvSpPr>
        <p:spPr>
          <a:xfrm rot="-5401007">
            <a:off x="-106949" y="4071772"/>
            <a:ext cx="1024200" cy="2904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US" sz="700"/>
              <a:t>INFLUENCERS</a:t>
            </a:r>
            <a:endParaRPr sz="700"/>
          </a:p>
        </p:txBody>
      </p:sp>
      <p:sp>
        <p:nvSpPr>
          <p:cNvPr id="1287" name="Google Shape;1287;p150"/>
          <p:cNvSpPr txBox="1">
            <a:spLocks noGrp="1"/>
          </p:cNvSpPr>
          <p:nvPr>
            <p:ph type="body" idx="1"/>
          </p:nvPr>
        </p:nvSpPr>
        <p:spPr>
          <a:xfrm rot="-5403666">
            <a:off x="-16650" y="1119763"/>
            <a:ext cx="843900" cy="290400"/>
          </a:xfrm>
          <a:prstGeom prst="rect">
            <a:avLst/>
          </a:prstGeom>
        </p:spPr>
        <p:txBody>
          <a:bodyPr spcFirstLastPara="1" wrap="square" lIns="68575" tIns="34275" rIns="68575" bIns="34275" anchor="t" anchorCtr="0">
            <a:noAutofit/>
          </a:bodyPr>
          <a:lstStyle/>
          <a:p>
            <a:pPr marL="0" lvl="0" indent="0" algn="ctr" rtl="0">
              <a:lnSpc>
                <a:spcPct val="80000"/>
              </a:lnSpc>
              <a:spcBef>
                <a:spcPts val="0"/>
              </a:spcBef>
              <a:spcAft>
                <a:spcPts val="0"/>
              </a:spcAft>
              <a:buSzPts val="852"/>
              <a:buNone/>
            </a:pPr>
            <a:r>
              <a:rPr lang="en-US" sz="700"/>
              <a:t>USE CASES / SOLUTIONS</a:t>
            </a:r>
            <a:endParaRPr sz="700"/>
          </a:p>
        </p:txBody>
      </p:sp>
    </p:spTree>
  </p:cSld>
  <p:clrMapOvr>
    <a:masterClrMapping/>
  </p:clrMapOvr>
</p:sld>
</file>

<file path=ppt/theme/theme1.xml><?xml version="1.0" encoding="utf-8"?>
<a:theme xmlns:a="http://schemas.openxmlformats.org/drawingml/2006/main" name="Kore.ai Corporate Template 2023">
  <a:themeElements>
    <a:clrScheme name="Custom 3">
      <a:dk1>
        <a:srgbClr val="000000"/>
      </a:dk1>
      <a:lt1>
        <a:srgbClr val="FFFFFF"/>
      </a:lt1>
      <a:dk2>
        <a:srgbClr val="101727"/>
      </a:dk2>
      <a:lt2>
        <a:srgbClr val="DBE7F3"/>
      </a:lt2>
      <a:accent1>
        <a:srgbClr val="4B4DFC"/>
      </a:accent1>
      <a:accent2>
        <a:srgbClr val="FBE221"/>
      </a:accent2>
      <a:accent3>
        <a:srgbClr val="009DAB"/>
      </a:accent3>
      <a:accent4>
        <a:srgbClr val="1B91D7"/>
      </a:accent4>
      <a:accent5>
        <a:srgbClr val="E7870A"/>
      </a:accent5>
      <a:accent6>
        <a:srgbClr val="AE2478"/>
      </a:accent6>
      <a:hlink>
        <a:srgbClr val="4B4DFC"/>
      </a:hlink>
      <a:folHlink>
        <a:srgbClr val="AE24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2013 - 2022">
  <a:themeElements>
    <a:clrScheme name="Kore_Corporate">
      <a:dk1>
        <a:srgbClr val="000000"/>
      </a:dk1>
      <a:lt1>
        <a:srgbClr val="FFFFFF"/>
      </a:lt1>
      <a:dk2>
        <a:srgbClr val="101727"/>
      </a:dk2>
      <a:lt2>
        <a:srgbClr val="F3F2F5"/>
      </a:lt2>
      <a:accent1>
        <a:srgbClr val="4B4DFC"/>
      </a:accent1>
      <a:accent2>
        <a:srgbClr val="FBE221"/>
      </a:accent2>
      <a:accent3>
        <a:srgbClr val="009DAB"/>
      </a:accent3>
      <a:accent4>
        <a:srgbClr val="1B91D7"/>
      </a:accent4>
      <a:accent5>
        <a:srgbClr val="E7870A"/>
      </a:accent5>
      <a:accent6>
        <a:srgbClr val="AE2478"/>
      </a:accent6>
      <a:hlink>
        <a:srgbClr val="4B4DFC"/>
      </a:hlink>
      <a:folHlink>
        <a:srgbClr val="AE24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oreAI Purple">
  <a:themeElements>
    <a:clrScheme name="Kore.ai">
      <a:dk1>
        <a:srgbClr val="000000"/>
      </a:dk1>
      <a:lt1>
        <a:srgbClr val="FFFFFF"/>
      </a:lt1>
      <a:dk2>
        <a:srgbClr val="202322"/>
      </a:dk2>
      <a:lt2>
        <a:srgbClr val="B0B7B9"/>
      </a:lt2>
      <a:accent1>
        <a:srgbClr val="4B4EFC"/>
      </a:accent1>
      <a:accent2>
        <a:srgbClr val="191998"/>
      </a:accent2>
      <a:accent3>
        <a:srgbClr val="FBE321"/>
      </a:accent3>
      <a:accent4>
        <a:srgbClr val="111827"/>
      </a:accent4>
      <a:accent5>
        <a:srgbClr val="009DAB"/>
      </a:accent5>
      <a:accent6>
        <a:srgbClr val="288ECA"/>
      </a:accent6>
      <a:hlink>
        <a:srgbClr val="4B4EFC"/>
      </a:hlink>
      <a:folHlink>
        <a:srgbClr val="B0B7B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KoreAI Purple">
  <a:themeElements>
    <a:clrScheme name="Kore.ai">
      <a:dk1>
        <a:srgbClr val="000000"/>
      </a:dk1>
      <a:lt1>
        <a:srgbClr val="FFFFFF"/>
      </a:lt1>
      <a:dk2>
        <a:srgbClr val="202322"/>
      </a:dk2>
      <a:lt2>
        <a:srgbClr val="B0B7B9"/>
      </a:lt2>
      <a:accent1>
        <a:srgbClr val="4B4EFC"/>
      </a:accent1>
      <a:accent2>
        <a:srgbClr val="191998"/>
      </a:accent2>
      <a:accent3>
        <a:srgbClr val="FBE321"/>
      </a:accent3>
      <a:accent4>
        <a:srgbClr val="111827"/>
      </a:accent4>
      <a:accent5>
        <a:srgbClr val="009DAB"/>
      </a:accent5>
      <a:accent6>
        <a:srgbClr val="288ECA"/>
      </a:accent6>
      <a:hlink>
        <a:srgbClr val="4B4EFC"/>
      </a:hlink>
      <a:folHlink>
        <a:srgbClr val="B0B7B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oreAI Purple">
  <a:themeElements>
    <a:clrScheme name="KoreAI">
      <a:dk1>
        <a:srgbClr val="000000"/>
      </a:dk1>
      <a:lt1>
        <a:srgbClr val="FFFFFF"/>
      </a:lt1>
      <a:dk2>
        <a:srgbClr val="191998"/>
      </a:dk2>
      <a:lt2>
        <a:srgbClr val="E7E6E6"/>
      </a:lt2>
      <a:accent1>
        <a:srgbClr val="F7BF0A"/>
      </a:accent1>
      <a:accent2>
        <a:srgbClr val="D57903"/>
      </a:accent2>
      <a:accent3>
        <a:srgbClr val="E03C38"/>
      </a:accent3>
      <a:accent4>
        <a:srgbClr val="AF2479"/>
      </a:accent4>
      <a:accent5>
        <a:srgbClr val="288ECA"/>
      </a:accent5>
      <a:accent6>
        <a:srgbClr val="009696"/>
      </a:accent6>
      <a:hlink>
        <a:srgbClr val="78BF26"/>
      </a:hlink>
      <a:folHlink>
        <a:srgbClr val="00AF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2071</Words>
  <Application>Microsoft Office PowerPoint</Application>
  <PresentationFormat>On-screen Show (16:9)</PresentationFormat>
  <Paragraphs>508</Paragraphs>
  <Slides>10</Slides>
  <Notes>10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10</vt:i4>
      </vt:variant>
    </vt:vector>
  </HeadingPairs>
  <TitlesOfParts>
    <vt:vector size="24" baseType="lpstr">
      <vt:lpstr>Inter</vt:lpstr>
      <vt:lpstr>Inter SemiBold</vt:lpstr>
      <vt:lpstr>Calibri</vt:lpstr>
      <vt:lpstr>Noto Sans Symbols</vt:lpstr>
      <vt:lpstr>Lato</vt:lpstr>
      <vt:lpstr>Libre Franklin</vt:lpstr>
      <vt:lpstr>Helvetica Neue Light</vt:lpstr>
      <vt:lpstr>Libre Franklin Medium</vt:lpstr>
      <vt:lpstr>Arial</vt:lpstr>
      <vt:lpstr>Kore.ai Corporate Template 2023</vt:lpstr>
      <vt:lpstr>3_Office Theme 2013 - 2022</vt:lpstr>
      <vt:lpstr>KoreAI Purple</vt:lpstr>
      <vt:lpstr>KoreAI Purple</vt:lpstr>
      <vt:lpstr>KoreAI Purple</vt:lpstr>
      <vt:lpstr>PowerPoint Presentation</vt:lpstr>
      <vt:lpstr>PowerPoint Presentation</vt:lpstr>
      <vt:lpstr>PowerPoint Presentation</vt:lpstr>
      <vt:lpstr>PowerPoint Presentation</vt:lpstr>
      <vt:lpstr>PowerPoint Presentation</vt:lpstr>
      <vt:lpstr>PowerPoint Presentation</vt:lpstr>
      <vt:lpstr>Access 24/7/365 No Hold Times  Preferred Language And Channel</vt:lpstr>
      <vt:lpstr>PowerPoint Presentation</vt:lpstr>
      <vt:lpstr>Experiences for Healthcare Providers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Ginniee Sahi</cp:lastModifiedBy>
  <cp:revision>1</cp:revision>
  <dcterms:modified xsi:type="dcterms:W3CDTF">2025-03-16T01:23:57Z</dcterms:modified>
</cp:coreProperties>
</file>